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2"/>
  </p:notesMasterIdLst>
  <p:sldIdLst>
    <p:sldId id="256" r:id="rId5"/>
    <p:sldId id="258" r:id="rId6"/>
    <p:sldId id="257" r:id="rId7"/>
    <p:sldId id="259" r:id="rId8"/>
    <p:sldId id="287" r:id="rId9"/>
    <p:sldId id="286" r:id="rId10"/>
    <p:sldId id="285" r:id="rId11"/>
    <p:sldId id="261" r:id="rId12"/>
    <p:sldId id="260" r:id="rId13"/>
    <p:sldId id="296" r:id="rId14"/>
    <p:sldId id="262" r:id="rId15"/>
    <p:sldId id="297" r:id="rId16"/>
    <p:sldId id="294" r:id="rId17"/>
    <p:sldId id="295" r:id="rId18"/>
    <p:sldId id="293" r:id="rId19"/>
    <p:sldId id="267" r:id="rId20"/>
    <p:sldId id="281"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39D4A0-8CF0-D1FC-F6EC-646B0EA14613}" v="17" dt="2025-09-04T14:41:45.500"/>
    <p1510:client id="{77C7AFF4-D284-EB38-7BF9-102AE2BFCB95}" v="40" dt="2025-09-03T11:55:38.1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775"/>
    <p:restoredTop sz="94678"/>
  </p:normalViewPr>
  <p:slideViewPr>
    <p:cSldViewPr snapToGrid="0">
      <p:cViewPr varScale="1">
        <p:scale>
          <a:sx n="110" d="100"/>
          <a:sy n="110" d="100"/>
        </p:scale>
        <p:origin x="2268"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D26958-6612-6149-9316-7082965C5612}" type="datetimeFigureOut">
              <a:rPr lang="en-US" smtClean="0"/>
              <a:t>10/16/2025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979EF0-67A7-0843-9449-F1AF089EA940}" type="slidenum">
              <a:rPr lang="en-US" smtClean="0"/>
              <a:t>‹#›</a:t>
            </a:fld>
            <a:endParaRPr lang="en-US"/>
          </a:p>
        </p:txBody>
      </p:sp>
    </p:spTree>
    <p:extLst>
      <p:ext uri="{BB962C8B-B14F-4D97-AF65-F5344CB8AC3E}">
        <p14:creationId xmlns:p14="http://schemas.microsoft.com/office/powerpoint/2010/main" val="2215648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979EF0-67A7-0843-9449-F1AF089EA940}" type="slidenum">
              <a:rPr lang="en-US" smtClean="0"/>
              <a:t>10</a:t>
            </a:fld>
            <a:endParaRPr lang="en-US"/>
          </a:p>
        </p:txBody>
      </p:sp>
    </p:spTree>
    <p:extLst>
      <p:ext uri="{BB962C8B-B14F-4D97-AF65-F5344CB8AC3E}">
        <p14:creationId xmlns:p14="http://schemas.microsoft.com/office/powerpoint/2010/main" val="2338614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979EF0-67A7-0843-9449-F1AF089EA940}" type="slidenum">
              <a:rPr lang="en-US" smtClean="0"/>
              <a:t>11</a:t>
            </a:fld>
            <a:endParaRPr lang="en-US"/>
          </a:p>
        </p:txBody>
      </p:sp>
    </p:spTree>
    <p:extLst>
      <p:ext uri="{BB962C8B-B14F-4D97-AF65-F5344CB8AC3E}">
        <p14:creationId xmlns:p14="http://schemas.microsoft.com/office/powerpoint/2010/main" val="436900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979EF0-67A7-0843-9449-F1AF089EA940}" type="slidenum">
              <a:rPr lang="en-US" smtClean="0"/>
              <a:t>12</a:t>
            </a:fld>
            <a:endParaRPr lang="en-US"/>
          </a:p>
        </p:txBody>
      </p:sp>
    </p:spTree>
    <p:extLst>
      <p:ext uri="{BB962C8B-B14F-4D97-AF65-F5344CB8AC3E}">
        <p14:creationId xmlns:p14="http://schemas.microsoft.com/office/powerpoint/2010/main" val="2686298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979EF0-67A7-0843-9449-F1AF089EA940}" type="slidenum">
              <a:rPr lang="en-US" smtClean="0"/>
              <a:t>13</a:t>
            </a:fld>
            <a:endParaRPr lang="en-US"/>
          </a:p>
        </p:txBody>
      </p:sp>
    </p:spTree>
    <p:extLst>
      <p:ext uri="{BB962C8B-B14F-4D97-AF65-F5344CB8AC3E}">
        <p14:creationId xmlns:p14="http://schemas.microsoft.com/office/powerpoint/2010/main" val="713217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979EF0-67A7-0843-9449-F1AF089EA940}" type="slidenum">
              <a:rPr lang="en-US" smtClean="0"/>
              <a:t>14</a:t>
            </a:fld>
            <a:endParaRPr lang="en-US"/>
          </a:p>
        </p:txBody>
      </p:sp>
    </p:spTree>
    <p:extLst>
      <p:ext uri="{BB962C8B-B14F-4D97-AF65-F5344CB8AC3E}">
        <p14:creationId xmlns:p14="http://schemas.microsoft.com/office/powerpoint/2010/main" val="1179504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979EF0-67A7-0843-9449-F1AF089EA940}" type="slidenum">
              <a:rPr lang="en-US" smtClean="0"/>
              <a:t>15</a:t>
            </a:fld>
            <a:endParaRPr lang="en-US"/>
          </a:p>
        </p:txBody>
      </p:sp>
    </p:spTree>
    <p:extLst>
      <p:ext uri="{BB962C8B-B14F-4D97-AF65-F5344CB8AC3E}">
        <p14:creationId xmlns:p14="http://schemas.microsoft.com/office/powerpoint/2010/main" val="3389861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DEBCFD-C355-6B4C-A3BF-17D506BD94C4}"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2236148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DEBCFD-C355-6B4C-A3BF-17D506BD94C4}"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3955821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DEBCFD-C355-6B4C-A3BF-17D506BD94C4}"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864656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DEBCFD-C355-6B4C-A3BF-17D506BD94C4}"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3076318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DEBCFD-C355-6B4C-A3BF-17D506BD94C4}"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1516514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DEBCFD-C355-6B4C-A3BF-17D506BD94C4}"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1779527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DEBCFD-C355-6B4C-A3BF-17D506BD94C4}" type="datetimeFigureOut">
              <a:rPr lang="en-US" smtClean="0"/>
              <a:t>10/16/2025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245404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DEBCFD-C355-6B4C-A3BF-17D506BD94C4}" type="datetimeFigureOut">
              <a:rPr lang="en-US" smtClean="0"/>
              <a:t>10/16/2025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128841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DEBCFD-C355-6B4C-A3BF-17D506BD94C4}" type="datetimeFigureOut">
              <a:rPr lang="en-US" smtClean="0"/>
              <a:t>10/16/2025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623542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DEBCFD-C355-6B4C-A3BF-17D506BD94C4}"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1332732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DEBCFD-C355-6B4C-A3BF-17D506BD94C4}"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351007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ADEBCFD-C355-6B4C-A3BF-17D506BD94C4}" type="datetimeFigureOut">
              <a:rPr lang="en-US" smtClean="0"/>
              <a:t>10/16/2025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9135CD2-13EC-244F-8309-832349915165}" type="slidenum">
              <a:rPr lang="en-US" smtClean="0"/>
              <a:t>‹#›</a:t>
            </a:fld>
            <a:endParaRPr lang="en-US"/>
          </a:p>
        </p:txBody>
      </p:sp>
    </p:spTree>
    <p:extLst>
      <p:ext uri="{BB962C8B-B14F-4D97-AF65-F5344CB8AC3E}">
        <p14:creationId xmlns:p14="http://schemas.microsoft.com/office/powerpoint/2010/main" val="37458965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7.tif"/><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tif"/><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hyperlink" Target="https://creativecommons.org/licenses/by-nc-sa/4.0/" TargetMode="External"/><Relationship Id="rId4" Type="http://schemas.openxmlformats.org/officeDocument/2006/relationships/hyperlink" Target="http://www.coreknowledge.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ti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a:extLst>
              <a:ext uri="{FF2B5EF4-FFF2-40B4-BE49-F238E27FC236}">
                <a16:creationId xmlns:a16="http://schemas.microsoft.com/office/drawing/2014/main" xmlns="" id="{2532C96E-161B-CC6B-FA48-8752FDBBD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6007967"/>
            <a:ext cx="1593631" cy="629081"/>
          </a:xfrm>
          <a:prstGeom prst="rect">
            <a:avLst/>
          </a:prstGeom>
          <a:effectLst>
            <a:glow rad="62663">
              <a:schemeClr val="bg1">
                <a:alpha val="0"/>
              </a:schemeClr>
            </a:glow>
          </a:effectLst>
        </p:spPr>
      </p:pic>
      <p:pic>
        <p:nvPicPr>
          <p:cNvPr id="11" name="Picture 10" descr="A group of colorful people holding hands&#10;&#10;Description automatically generated">
            <a:extLst>
              <a:ext uri="{FF2B5EF4-FFF2-40B4-BE49-F238E27FC236}">
                <a16:creationId xmlns:a16="http://schemas.microsoft.com/office/drawing/2014/main" xmlns="" id="{7E092142-77CD-4111-8BA7-4DA12026D67F}"/>
              </a:ext>
            </a:extLst>
          </p:cNvPr>
          <p:cNvPicPr>
            <a:picLocks noChangeAspect="1"/>
          </p:cNvPicPr>
          <p:nvPr/>
        </p:nvPicPr>
        <p:blipFill>
          <a:blip r:embed="rId4"/>
          <a:stretch>
            <a:fillRect/>
          </a:stretch>
        </p:blipFill>
        <p:spPr>
          <a:xfrm>
            <a:off x="362607" y="173122"/>
            <a:ext cx="1056290" cy="792218"/>
          </a:xfrm>
          <a:prstGeom prst="rect">
            <a:avLst/>
          </a:prstGeom>
          <a:effectLst>
            <a:glow rad="55571">
              <a:schemeClr val="bg1">
                <a:alpha val="49000"/>
              </a:schemeClr>
            </a:glow>
          </a:effectLst>
        </p:spPr>
      </p:pic>
      <p:sp>
        <p:nvSpPr>
          <p:cNvPr id="12" name="TextBox 11">
            <a:extLst>
              <a:ext uri="{FF2B5EF4-FFF2-40B4-BE49-F238E27FC236}">
                <a16:creationId xmlns:a16="http://schemas.microsoft.com/office/drawing/2014/main" xmlns="" id="{F88D39E6-6401-C9DC-7485-82EF538315D5}"/>
              </a:ext>
            </a:extLst>
          </p:cNvPr>
          <p:cNvSpPr txBox="1"/>
          <p:nvPr/>
        </p:nvSpPr>
        <p:spPr>
          <a:xfrm>
            <a:off x="0" y="2070357"/>
            <a:ext cx="9144000" cy="1200329"/>
          </a:xfrm>
          <a:prstGeom prst="rect">
            <a:avLst/>
          </a:prstGeom>
          <a:noFill/>
        </p:spPr>
        <p:txBody>
          <a:bodyPr wrap="square" rtlCol="0">
            <a:spAutoFit/>
          </a:bodyPr>
          <a:lstStyle/>
          <a:p>
            <a:pPr algn="ctr"/>
            <a:r>
              <a:rPr lang="en-US" sz="7200" dirty="0">
                <a:latin typeface="Times New Roman" panose="02020603050405020304" pitchFamily="18" charset="0"/>
                <a:cs typeface="Times New Roman" panose="02020603050405020304" pitchFamily="18" charset="0"/>
              </a:rPr>
              <a:t>Music Slide Deck</a:t>
            </a:r>
          </a:p>
        </p:txBody>
      </p:sp>
      <p:sp>
        <p:nvSpPr>
          <p:cNvPr id="13" name="TextBox 12">
            <a:extLst>
              <a:ext uri="{FF2B5EF4-FFF2-40B4-BE49-F238E27FC236}">
                <a16:creationId xmlns:a16="http://schemas.microsoft.com/office/drawing/2014/main" xmlns="" id="{82258931-9CC6-FC5C-6E01-2C03F1F70055}"/>
              </a:ext>
            </a:extLst>
          </p:cNvPr>
          <p:cNvSpPr txBox="1"/>
          <p:nvPr/>
        </p:nvSpPr>
        <p:spPr>
          <a:xfrm>
            <a:off x="2517228" y="3213219"/>
            <a:ext cx="4109545" cy="769441"/>
          </a:xfrm>
          <a:prstGeom prst="rect">
            <a:avLst/>
          </a:prstGeom>
          <a:noFill/>
        </p:spPr>
        <p:txBody>
          <a:bodyPr wrap="square" rtlCol="0" anchor="ctr">
            <a:spAutoFit/>
          </a:bodyPr>
          <a:lstStyle/>
          <a:p>
            <a:pPr algn="ctr"/>
            <a:r>
              <a:rPr lang="en-US" sz="4400" i="1" dirty="0">
                <a:ln w="12700">
                  <a:solidFill>
                    <a:srgbClr val="C00000"/>
                  </a:solidFill>
                </a:ln>
                <a:solidFill>
                  <a:srgbClr val="FF0000"/>
                </a:solidFill>
                <a:latin typeface="Times New Roman" panose="02020603050405020304" pitchFamily="18" charset="0"/>
                <a:cs typeface="Times New Roman" panose="02020603050405020304" pitchFamily="18" charset="0"/>
              </a:rPr>
              <a:t>Grade 3</a:t>
            </a:r>
          </a:p>
        </p:txBody>
      </p:sp>
    </p:spTree>
    <p:extLst>
      <p:ext uri="{BB962C8B-B14F-4D97-AF65-F5344CB8AC3E}">
        <p14:creationId xmlns:p14="http://schemas.microsoft.com/office/powerpoint/2010/main" val="1494512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8" name="Table 7">
            <a:extLst>
              <a:ext uri="{FF2B5EF4-FFF2-40B4-BE49-F238E27FC236}">
                <a16:creationId xmlns:a16="http://schemas.microsoft.com/office/drawing/2014/main" xmlns="" id="{B6565660-8C99-34EA-3592-60502DA5A8CA}"/>
              </a:ext>
            </a:extLst>
          </p:cNvPr>
          <p:cNvGraphicFramePr>
            <a:graphicFrameLocks noGrp="1"/>
          </p:cNvGraphicFramePr>
          <p:nvPr>
            <p:extLst>
              <p:ext uri="{D42A27DB-BD31-4B8C-83A1-F6EECF244321}">
                <p14:modId xmlns:p14="http://schemas.microsoft.com/office/powerpoint/2010/main" val="1280174540"/>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a16="http://schemas.microsoft.com/office/drawing/2014/main" xmlns="" val="1882900237"/>
                    </a:ext>
                  </a:extLst>
                </a:gridCol>
                <a:gridCol w="8326819">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Times New Roman" panose="02020603050405020304" pitchFamily="18" charset="0"/>
                          <a:cs typeface="Times New Roman" panose="02020603050405020304" pitchFamily="18" charset="0"/>
                        </a:rPr>
                        <a:t>7</a:t>
                      </a:r>
                      <a:endParaRPr lang="en-US" sz="3600" i="0" dirty="0">
                        <a:solidFill>
                          <a:srgbClr val="211D1E"/>
                        </a:solidFill>
                        <a:effectLst/>
                        <a:latin typeface="Times New Roman" panose="0202060305040502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0" dirty="0">
                          <a:solidFill>
                            <a:srgbClr val="211D1E"/>
                          </a:solidFill>
                          <a:effectLst/>
                          <a:latin typeface="Book Antiqua" panose="02040602050305030304" pitchFamily="18" charset="0"/>
                          <a:cs typeface="Times New Roman" panose="02020603050405020304" pitchFamily="18" charset="0"/>
                        </a:rPr>
                        <a:t>“He’s Got the Whole World”</a:t>
                      </a:r>
                      <a:endParaRPr lang="en-US" sz="2400" b="0" i="0" dirty="0">
                        <a:solidFill>
                          <a:srgbClr val="211D1E"/>
                        </a:solidFill>
                        <a:effectLst/>
                        <a:latin typeface="Book Antiqua" panose="0204060205030503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sp>
        <p:nvSpPr>
          <p:cNvPr id="10" name="TextBox 9">
            <a:extLst>
              <a:ext uri="{FF2B5EF4-FFF2-40B4-BE49-F238E27FC236}">
                <a16:creationId xmlns:a16="http://schemas.microsoft.com/office/drawing/2014/main" xmlns="" id="{1F66A1C1-53CB-CCA4-08E8-361A0971DB56}"/>
              </a:ext>
            </a:extLst>
          </p:cNvPr>
          <p:cNvSpPr txBox="1"/>
          <p:nvPr/>
        </p:nvSpPr>
        <p:spPr>
          <a:xfrm>
            <a:off x="987631" y="6194073"/>
            <a:ext cx="4109545" cy="400110"/>
          </a:xfrm>
          <a:prstGeom prst="rect">
            <a:avLst/>
          </a:prstGeom>
          <a:noFill/>
        </p:spPr>
        <p:txBody>
          <a:bodyPr wrap="square" rtlCol="0" anchor="ctr">
            <a:spAutoFit/>
          </a:bodyPr>
          <a:lstStyle/>
          <a:p>
            <a:r>
              <a:rPr lang="en-US" sz="2000" i="1" dirty="0">
                <a:ln w="12700">
                  <a:solidFill>
                    <a:srgbClr val="C00000"/>
                  </a:solidFill>
                </a:ln>
                <a:solidFill>
                  <a:srgbClr val="FF0000"/>
                </a:solidFill>
                <a:latin typeface="Times New Roman" panose="02020603050405020304" pitchFamily="18" charset="0"/>
                <a:cs typeface="Times New Roman" panose="02020603050405020304" pitchFamily="18" charset="0"/>
              </a:rPr>
              <a:t>Grade 3</a:t>
            </a:r>
          </a:p>
        </p:txBody>
      </p:sp>
      <p:cxnSp>
        <p:nvCxnSpPr>
          <p:cNvPr id="15" name="Straight Connector 14">
            <a:extLst>
              <a:ext uri="{FF2B5EF4-FFF2-40B4-BE49-F238E27FC236}">
                <a16:creationId xmlns:a16="http://schemas.microsoft.com/office/drawing/2014/main" xmlns="" id="{558807EE-3A4D-8C6B-EE32-FF91F40F2B8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xmlns="" id="{6539AC31-7155-F67A-BBA2-CC5A20FC96B9}"/>
              </a:ext>
            </a:extLst>
          </p:cNvPr>
          <p:cNvSpPr txBox="1"/>
          <p:nvPr/>
        </p:nvSpPr>
        <p:spPr>
          <a:xfrm>
            <a:off x="154682" y="5949263"/>
            <a:ext cx="3594538"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Music Slide Deck</a:t>
            </a:r>
          </a:p>
        </p:txBody>
      </p:sp>
      <p:sp>
        <p:nvSpPr>
          <p:cNvPr id="12" name="Rectangle 11"/>
          <p:cNvSpPr/>
          <p:nvPr/>
        </p:nvSpPr>
        <p:spPr>
          <a:xfrm>
            <a:off x="560307" y="1282202"/>
            <a:ext cx="4235028" cy="2882840"/>
          </a:xfrm>
          <a:prstGeom prst="rect">
            <a:avLst/>
          </a:prstGeom>
        </p:spPr>
        <p:txBody>
          <a:bodyPr wrap="square">
            <a:spAutoFit/>
          </a:bodyPr>
          <a:lstStyle/>
          <a:p>
            <a:r>
              <a:rPr lang="en-GB" sz="1400" i="1" dirty="0">
                <a:latin typeface="Times New Roman" panose="02020603050405020304" pitchFamily="18" charset="0"/>
                <a:cs typeface="Times New Roman" panose="02020603050405020304" pitchFamily="18" charset="0"/>
              </a:rPr>
              <a:t>He’s got the whole world in His hands.</a:t>
            </a:r>
          </a:p>
          <a:p>
            <a:r>
              <a:rPr lang="en-GB" sz="1400" i="1" dirty="0">
                <a:latin typeface="Times New Roman" panose="02020603050405020304" pitchFamily="18" charset="0"/>
                <a:cs typeface="Times New Roman" panose="02020603050405020304" pitchFamily="18" charset="0"/>
              </a:rPr>
              <a:t>He’s got the whole wide world in His hands</a:t>
            </a:r>
          </a:p>
          <a:p>
            <a:r>
              <a:rPr lang="en-GB" sz="1400" i="1" dirty="0">
                <a:latin typeface="Times New Roman" panose="02020603050405020304" pitchFamily="18" charset="0"/>
                <a:cs typeface="Times New Roman" panose="02020603050405020304" pitchFamily="18" charset="0"/>
              </a:rPr>
              <a:t>He’s got the whole world in His hands</a:t>
            </a:r>
          </a:p>
          <a:p>
            <a:pPr>
              <a:spcAft>
                <a:spcPts val="800"/>
              </a:spcAft>
            </a:pPr>
            <a:r>
              <a:rPr lang="en-GB" sz="1400" i="1" dirty="0">
                <a:latin typeface="Times New Roman" panose="02020603050405020304" pitchFamily="18" charset="0"/>
                <a:cs typeface="Times New Roman" panose="02020603050405020304" pitchFamily="18" charset="0"/>
              </a:rPr>
              <a:t>He’s got the whole world in His hands!</a:t>
            </a:r>
          </a:p>
          <a:p>
            <a:r>
              <a:rPr lang="en-GB" sz="1400" i="1" dirty="0">
                <a:latin typeface="Times New Roman" panose="02020603050405020304" pitchFamily="18" charset="0"/>
                <a:cs typeface="Times New Roman" panose="02020603050405020304" pitchFamily="18" charset="0"/>
              </a:rPr>
              <a:t>He’s got you an’ me, sister, in His hands.</a:t>
            </a:r>
          </a:p>
          <a:p>
            <a:r>
              <a:rPr lang="en-GB" sz="1400" i="1" dirty="0">
                <a:latin typeface="Times New Roman" panose="02020603050405020304" pitchFamily="18" charset="0"/>
                <a:cs typeface="Times New Roman" panose="02020603050405020304" pitchFamily="18" charset="0"/>
              </a:rPr>
              <a:t>He’s got you an’ me, brother, in His Hands.</a:t>
            </a:r>
          </a:p>
          <a:p>
            <a:r>
              <a:rPr lang="en-GB" sz="1400" i="1" dirty="0">
                <a:latin typeface="Times New Roman" panose="02020603050405020304" pitchFamily="18" charset="0"/>
                <a:cs typeface="Times New Roman" panose="02020603050405020304" pitchFamily="18" charset="0"/>
              </a:rPr>
              <a:t>He’s got you an’ me, sister, in His hands.</a:t>
            </a:r>
          </a:p>
          <a:p>
            <a:pPr>
              <a:spcAft>
                <a:spcPts val="800"/>
              </a:spcAft>
            </a:pPr>
            <a:r>
              <a:rPr lang="en-GB" sz="1400" i="1" dirty="0">
                <a:latin typeface="Times New Roman" panose="02020603050405020304" pitchFamily="18" charset="0"/>
                <a:cs typeface="Times New Roman" panose="02020603050405020304" pitchFamily="18" charset="0"/>
              </a:rPr>
              <a:t>He’s got the whole world in His hands!</a:t>
            </a:r>
          </a:p>
          <a:p>
            <a:r>
              <a:rPr lang="en-GB" sz="1400" i="1" dirty="0">
                <a:latin typeface="Times New Roman" panose="02020603050405020304" pitchFamily="18" charset="0"/>
                <a:cs typeface="Times New Roman" panose="02020603050405020304" pitchFamily="18" charset="0"/>
              </a:rPr>
              <a:t>He’s got the little tiny baby in His hands.</a:t>
            </a:r>
          </a:p>
          <a:p>
            <a:r>
              <a:rPr lang="en-GB" sz="1400" i="1" dirty="0">
                <a:latin typeface="Times New Roman" panose="02020603050405020304" pitchFamily="18" charset="0"/>
                <a:cs typeface="Times New Roman" panose="02020603050405020304" pitchFamily="18" charset="0"/>
              </a:rPr>
              <a:t>He’s got the little tiny baby in His hands.</a:t>
            </a:r>
          </a:p>
          <a:p>
            <a:r>
              <a:rPr lang="en-GB" sz="1400" i="1" dirty="0">
                <a:latin typeface="Times New Roman" panose="02020603050405020304" pitchFamily="18" charset="0"/>
                <a:cs typeface="Times New Roman" panose="02020603050405020304" pitchFamily="18" charset="0"/>
              </a:rPr>
              <a:t>He’s got the little tiny baby in His hands.</a:t>
            </a:r>
          </a:p>
          <a:p>
            <a:pPr>
              <a:spcAft>
                <a:spcPts val="800"/>
              </a:spcAft>
            </a:pPr>
            <a:r>
              <a:rPr lang="en-GB" sz="1400" i="1" dirty="0">
                <a:latin typeface="Times New Roman" panose="02020603050405020304" pitchFamily="18" charset="0"/>
                <a:cs typeface="Times New Roman" panose="02020603050405020304" pitchFamily="18" charset="0"/>
              </a:rPr>
              <a:t>He’s got the whole world in His hands!</a:t>
            </a:r>
          </a:p>
        </p:txBody>
      </p:sp>
      <p:sp>
        <p:nvSpPr>
          <p:cNvPr id="13" name="TextBox 12">
            <a:extLst>
              <a:ext uri="{FF2B5EF4-FFF2-40B4-BE49-F238E27FC236}">
                <a16:creationId xmlns:a16="http://schemas.microsoft.com/office/drawing/2014/main" xmlns="" id="{C9A7B915-45E3-1129-8559-42DC5DA030B4}"/>
              </a:ext>
            </a:extLst>
          </p:cNvPr>
          <p:cNvSpPr txBox="1"/>
          <p:nvPr/>
        </p:nvSpPr>
        <p:spPr>
          <a:xfrm>
            <a:off x="2975000" y="6057647"/>
            <a:ext cx="3205655" cy="369332"/>
          </a:xfrm>
          <a:prstGeom prst="rect">
            <a:avLst/>
          </a:prstGeom>
          <a:noFill/>
        </p:spPr>
        <p:txBody>
          <a:bodyPr wrap="square" rtlCol="0">
            <a:spAutoFit/>
          </a:bodyPr>
          <a:lstStyle/>
          <a:p>
            <a:pPr algn="ctr"/>
            <a:r>
              <a:rPr lang="en-US" b="1" dirty="0">
                <a:latin typeface="Book Antiqua" pitchFamily="18" charset="0"/>
                <a:cs typeface="Times New Roman" panose="02020603050405020304" pitchFamily="18" charset="0"/>
              </a:rPr>
              <a:t>Elements of Music</a:t>
            </a:r>
            <a:endParaRPr lang="en-US" b="1" i="1" dirty="0">
              <a:latin typeface="Book Antiqua" panose="02040602050305030304" pitchFamily="18" charset="0"/>
            </a:endParaRPr>
          </a:p>
        </p:txBody>
      </p:sp>
      <p:sp>
        <p:nvSpPr>
          <p:cNvPr id="3" name="Rectangle 2"/>
          <p:cNvSpPr/>
          <p:nvPr/>
        </p:nvSpPr>
        <p:spPr>
          <a:xfrm>
            <a:off x="4039082" y="1282202"/>
            <a:ext cx="4572000" cy="1590179"/>
          </a:xfrm>
          <a:prstGeom prst="rect">
            <a:avLst/>
          </a:prstGeom>
        </p:spPr>
        <p:txBody>
          <a:bodyPr>
            <a:spAutoFit/>
          </a:bodyPr>
          <a:lstStyle/>
          <a:p>
            <a:r>
              <a:rPr lang="en-GB" sz="1400" i="1" dirty="0">
                <a:latin typeface="Times New Roman" panose="02020603050405020304" pitchFamily="18" charset="0"/>
                <a:cs typeface="Times New Roman" panose="02020603050405020304" pitchFamily="18" charset="0"/>
              </a:rPr>
              <a:t>He’s got all of us here in His hands.</a:t>
            </a:r>
          </a:p>
          <a:p>
            <a:r>
              <a:rPr lang="en-GB" sz="1400" i="1" dirty="0">
                <a:latin typeface="Times New Roman" panose="02020603050405020304" pitchFamily="18" charset="0"/>
                <a:cs typeface="Times New Roman" panose="02020603050405020304" pitchFamily="18" charset="0"/>
              </a:rPr>
              <a:t>He’s got all of us here His hands.</a:t>
            </a:r>
          </a:p>
          <a:p>
            <a:r>
              <a:rPr lang="en-GB" sz="1400" i="1" dirty="0">
                <a:latin typeface="Times New Roman" panose="02020603050405020304" pitchFamily="18" charset="0"/>
                <a:cs typeface="Times New Roman" panose="02020603050405020304" pitchFamily="18" charset="0"/>
              </a:rPr>
              <a:t>He’s got all of us here, in His hands.</a:t>
            </a:r>
          </a:p>
          <a:p>
            <a:pPr>
              <a:spcAft>
                <a:spcPts val="800"/>
              </a:spcAft>
            </a:pPr>
            <a:r>
              <a:rPr lang="en-GB" sz="1400" i="1" dirty="0">
                <a:latin typeface="Times New Roman" panose="02020603050405020304" pitchFamily="18" charset="0"/>
                <a:cs typeface="Times New Roman" panose="02020603050405020304" pitchFamily="18" charset="0"/>
              </a:rPr>
              <a:t>He’s got the whole world in His hands!</a:t>
            </a:r>
          </a:p>
          <a:p>
            <a:pPr>
              <a:spcAft>
                <a:spcPts val="800"/>
              </a:spcAft>
            </a:pPr>
            <a:r>
              <a:rPr lang="en-GB" sz="1400" i="1" dirty="0">
                <a:latin typeface="Times New Roman" panose="02020603050405020304" pitchFamily="18" charset="0"/>
                <a:cs typeface="Times New Roman" panose="02020603050405020304" pitchFamily="18" charset="0"/>
              </a:rPr>
              <a:t>(The last verse is repeated.)</a:t>
            </a:r>
          </a:p>
          <a:p>
            <a:r>
              <a:rPr lang="en-GB" sz="1400" i="1" dirty="0">
                <a:latin typeface="Times New Roman" panose="02020603050405020304" pitchFamily="18" charset="0"/>
                <a:cs typeface="Times New Roman" panose="02020603050405020304" pitchFamily="18" charset="0"/>
              </a:rPr>
              <a:t>He’s got the whole world in His hand</a:t>
            </a:r>
          </a:p>
        </p:txBody>
      </p:sp>
      <p:pic>
        <p:nvPicPr>
          <p:cNvPr id="14" name="Picture 13">
            <a:extLst>
              <a:ext uri="{FF2B5EF4-FFF2-40B4-BE49-F238E27FC236}">
                <a16:creationId xmlns:a16="http://schemas.microsoft.com/office/drawing/2014/main" xmlns="" id="{30E9E37A-8169-F969-D790-05D8561208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6007967"/>
            <a:ext cx="1593631" cy="629081"/>
          </a:xfrm>
          <a:prstGeom prst="rect">
            <a:avLst/>
          </a:prstGeom>
          <a:effectLst>
            <a:glow rad="62663">
              <a:schemeClr val="bg1">
                <a:alpha val="0"/>
              </a:schemeClr>
            </a:glo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5636" y="3133192"/>
            <a:ext cx="2864031" cy="2023837"/>
          </a:xfrm>
          <a:prstGeom prst="rect">
            <a:avLst/>
          </a:prstGeom>
        </p:spPr>
      </p:pic>
    </p:spTree>
    <p:extLst>
      <p:ext uri="{BB962C8B-B14F-4D97-AF65-F5344CB8AC3E}">
        <p14:creationId xmlns:p14="http://schemas.microsoft.com/office/powerpoint/2010/main" val="15625970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8" name="Table 7">
            <a:extLst>
              <a:ext uri="{FF2B5EF4-FFF2-40B4-BE49-F238E27FC236}">
                <a16:creationId xmlns:a16="http://schemas.microsoft.com/office/drawing/2014/main" xmlns="" id="{B6565660-8C99-34EA-3592-60502DA5A8CA}"/>
              </a:ext>
            </a:extLst>
          </p:cNvPr>
          <p:cNvGraphicFramePr>
            <a:graphicFrameLocks noGrp="1"/>
          </p:cNvGraphicFramePr>
          <p:nvPr>
            <p:extLst>
              <p:ext uri="{D42A27DB-BD31-4B8C-83A1-F6EECF244321}">
                <p14:modId xmlns:p14="http://schemas.microsoft.com/office/powerpoint/2010/main" val="396310554"/>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a16="http://schemas.microsoft.com/office/drawing/2014/main" xmlns="" val="1882900237"/>
                    </a:ext>
                  </a:extLst>
                </a:gridCol>
                <a:gridCol w="8326819">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Times New Roman" panose="02020603050405020304" pitchFamily="18" charset="0"/>
                          <a:cs typeface="Times New Roman" panose="02020603050405020304" pitchFamily="18" charset="0"/>
                        </a:rPr>
                        <a:t>8</a:t>
                      </a:r>
                      <a:endParaRPr lang="en-US" sz="3600" i="0" dirty="0">
                        <a:solidFill>
                          <a:srgbClr val="211D1E"/>
                        </a:solidFill>
                        <a:effectLst/>
                        <a:latin typeface="Times New Roman" panose="0202060305040502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a:solidFill>
                            <a:srgbClr val="211D1E"/>
                          </a:solidFill>
                          <a:effectLst/>
                          <a:latin typeface="Book Antiqua" panose="02040602050305030304" pitchFamily="18" charset="0"/>
                          <a:cs typeface="Times New Roman" panose="02020603050405020304" pitchFamily="18" charset="0"/>
                        </a:rPr>
                        <a:t>“The </a:t>
                      </a:r>
                      <a:r>
                        <a:rPr lang="en-US" sz="2400" b="1" i="0" dirty="0" err="1">
                          <a:solidFill>
                            <a:srgbClr val="211D1E"/>
                          </a:solidFill>
                          <a:effectLst/>
                          <a:latin typeface="Book Antiqua" panose="02040602050305030304" pitchFamily="18" charset="0"/>
                          <a:cs typeface="Times New Roman" panose="02020603050405020304" pitchFamily="18" charset="0"/>
                        </a:rPr>
                        <a:t>Rattlin</a:t>
                      </a:r>
                      <a:r>
                        <a:rPr lang="en-US" sz="2400" b="1" i="0" dirty="0">
                          <a:solidFill>
                            <a:srgbClr val="211D1E"/>
                          </a:solidFill>
                          <a:effectLst/>
                          <a:latin typeface="Book Antiqua" panose="02040602050305030304" pitchFamily="18" charset="0"/>
                          <a:cs typeface="Times New Roman" panose="02020603050405020304" pitchFamily="18" charset="0"/>
                        </a:rPr>
                        <a:t>’ Bog”</a:t>
                      </a:r>
                      <a:endParaRPr lang="en-US" sz="2400" b="0" i="0" dirty="0">
                        <a:solidFill>
                          <a:srgbClr val="211D1E"/>
                        </a:solidFill>
                        <a:effectLst/>
                        <a:latin typeface="Book Antiqua" panose="0204060205030503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sp>
        <p:nvSpPr>
          <p:cNvPr id="10" name="TextBox 9">
            <a:extLst>
              <a:ext uri="{FF2B5EF4-FFF2-40B4-BE49-F238E27FC236}">
                <a16:creationId xmlns:a16="http://schemas.microsoft.com/office/drawing/2014/main" xmlns="" id="{1F66A1C1-53CB-CCA4-08E8-361A0971DB56}"/>
              </a:ext>
            </a:extLst>
          </p:cNvPr>
          <p:cNvSpPr txBox="1"/>
          <p:nvPr/>
        </p:nvSpPr>
        <p:spPr>
          <a:xfrm>
            <a:off x="987631" y="6194073"/>
            <a:ext cx="4109545" cy="400110"/>
          </a:xfrm>
          <a:prstGeom prst="rect">
            <a:avLst/>
          </a:prstGeom>
          <a:noFill/>
        </p:spPr>
        <p:txBody>
          <a:bodyPr wrap="square" rtlCol="0" anchor="ctr">
            <a:spAutoFit/>
          </a:bodyPr>
          <a:lstStyle/>
          <a:p>
            <a:r>
              <a:rPr lang="en-US" sz="2000" i="1" dirty="0">
                <a:ln w="12700">
                  <a:solidFill>
                    <a:srgbClr val="C00000"/>
                  </a:solidFill>
                </a:ln>
                <a:solidFill>
                  <a:srgbClr val="FF0000"/>
                </a:solidFill>
                <a:latin typeface="Times New Roman" panose="02020603050405020304" pitchFamily="18" charset="0"/>
                <a:cs typeface="Times New Roman" panose="02020603050405020304" pitchFamily="18" charset="0"/>
              </a:rPr>
              <a:t>Grade 3</a:t>
            </a:r>
          </a:p>
        </p:txBody>
      </p:sp>
      <p:cxnSp>
        <p:nvCxnSpPr>
          <p:cNvPr id="15" name="Straight Connector 14">
            <a:extLst>
              <a:ext uri="{FF2B5EF4-FFF2-40B4-BE49-F238E27FC236}">
                <a16:creationId xmlns:a16="http://schemas.microsoft.com/office/drawing/2014/main" xmlns="" id="{558807EE-3A4D-8C6B-EE32-FF91F40F2B8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Rectangle 1">
            <a:extLst>
              <a:ext uri="{FF2B5EF4-FFF2-40B4-BE49-F238E27FC236}">
                <a16:creationId xmlns:a16="http://schemas.microsoft.com/office/drawing/2014/main" xmlns="" id="{E6969B6F-CC83-5961-CA0E-2731DF3E9F39}"/>
              </a:ext>
            </a:extLst>
          </p:cNvPr>
          <p:cNvSpPr>
            <a:spLocks noChangeArrowheads="1"/>
          </p:cNvSpPr>
          <p:nvPr/>
        </p:nvSpPr>
        <p:spPr bwMode="auto">
          <a:xfrm>
            <a:off x="628650" y="3863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Times"/>
              </a:rPr>
              <a:t/>
            </a:r>
            <a:br>
              <a:rPr kumimoji="0" lang="en-US" altLang="en-US" sz="900" b="0" i="0" u="none" strike="noStrike" cap="none" normalizeH="0" baseline="0">
                <a:ln>
                  <a:noFill/>
                </a:ln>
                <a:solidFill>
                  <a:schemeClr val="tx1"/>
                </a:solidFill>
                <a:effectLst/>
                <a:latin typeface="Times"/>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xmlns="" id="{DA776BF2-6118-978A-16CD-32AC5A6BD00B}"/>
              </a:ext>
            </a:extLst>
          </p:cNvPr>
          <p:cNvSpPr txBox="1"/>
          <p:nvPr/>
        </p:nvSpPr>
        <p:spPr>
          <a:xfrm>
            <a:off x="154682" y="5949263"/>
            <a:ext cx="3594538"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Music Slide Deck</a:t>
            </a:r>
          </a:p>
        </p:txBody>
      </p:sp>
      <p:sp>
        <p:nvSpPr>
          <p:cNvPr id="12" name="Rectangle 11"/>
          <p:cNvSpPr/>
          <p:nvPr/>
        </p:nvSpPr>
        <p:spPr>
          <a:xfrm>
            <a:off x="560306" y="1282202"/>
            <a:ext cx="4536869" cy="3067506"/>
          </a:xfrm>
          <a:prstGeom prst="rect">
            <a:avLst/>
          </a:prstGeom>
        </p:spPr>
        <p:txBody>
          <a:bodyPr wrap="square">
            <a:spAutoFit/>
          </a:bodyPr>
          <a:lstStyle/>
          <a:p>
            <a:r>
              <a:rPr lang="en-GB" i="1" dirty="0">
                <a:latin typeface="Times New Roman" panose="02020603050405020304" pitchFamily="18" charset="0"/>
                <a:cs typeface="Times New Roman" panose="02020603050405020304" pitchFamily="18" charset="0"/>
              </a:rPr>
              <a:t>Chorus:</a:t>
            </a:r>
          </a:p>
          <a:p>
            <a:r>
              <a:rPr lang="en-GB" i="1" dirty="0">
                <a:latin typeface="Times New Roman" panose="02020603050405020304" pitchFamily="18" charset="0"/>
                <a:cs typeface="Times New Roman" panose="02020603050405020304" pitchFamily="18" charset="0"/>
              </a:rPr>
              <a:t>Hi </a:t>
            </a:r>
            <a:r>
              <a:rPr lang="en-GB" i="1" dirty="0" err="1">
                <a:latin typeface="Times New Roman" panose="02020603050405020304" pitchFamily="18" charset="0"/>
                <a:cs typeface="Times New Roman" panose="02020603050405020304" pitchFamily="18" charset="0"/>
              </a:rPr>
              <a:t>ho</a:t>
            </a:r>
            <a:r>
              <a:rPr lang="en-GB" i="1" dirty="0">
                <a:latin typeface="Times New Roman" panose="02020603050405020304" pitchFamily="18" charset="0"/>
                <a:cs typeface="Times New Roman" panose="02020603050405020304" pitchFamily="18" charset="0"/>
              </a:rPr>
              <a:t>, the </a:t>
            </a:r>
            <a:r>
              <a:rPr lang="en-GB" i="1" dirty="0" err="1">
                <a:latin typeface="Times New Roman" panose="02020603050405020304" pitchFamily="18" charset="0"/>
                <a:cs typeface="Times New Roman" panose="02020603050405020304" pitchFamily="18" charset="0"/>
              </a:rPr>
              <a:t>rattlin</a:t>
            </a:r>
            <a:r>
              <a:rPr lang="en-GB" i="1" dirty="0">
                <a:latin typeface="Times New Roman" panose="02020603050405020304" pitchFamily="18" charset="0"/>
                <a:cs typeface="Times New Roman" panose="02020603050405020304" pitchFamily="18" charset="0"/>
              </a:rPr>
              <a:t>’  bog,</a:t>
            </a:r>
          </a:p>
          <a:p>
            <a:r>
              <a:rPr lang="en-GB" i="1" dirty="0">
                <a:latin typeface="Times New Roman" panose="02020603050405020304" pitchFamily="18" charset="0"/>
                <a:cs typeface="Times New Roman" panose="02020603050405020304" pitchFamily="18" charset="0"/>
              </a:rPr>
              <a:t>The bog down in the valley-o,</a:t>
            </a:r>
          </a:p>
          <a:p>
            <a:r>
              <a:rPr lang="en-GB" i="1" dirty="0">
                <a:latin typeface="Times New Roman" panose="02020603050405020304" pitchFamily="18" charset="0"/>
                <a:cs typeface="Times New Roman" panose="02020603050405020304" pitchFamily="18" charset="0"/>
              </a:rPr>
              <a:t>Hi </a:t>
            </a:r>
            <a:r>
              <a:rPr lang="en-GB" i="1" dirty="0" err="1">
                <a:latin typeface="Times New Roman" panose="02020603050405020304" pitchFamily="18" charset="0"/>
                <a:cs typeface="Times New Roman" panose="02020603050405020304" pitchFamily="18" charset="0"/>
              </a:rPr>
              <a:t>ho</a:t>
            </a:r>
            <a:r>
              <a:rPr lang="en-GB" i="1" dirty="0">
                <a:latin typeface="Times New Roman" panose="02020603050405020304" pitchFamily="18" charset="0"/>
                <a:cs typeface="Times New Roman" panose="02020603050405020304" pitchFamily="18" charset="0"/>
              </a:rPr>
              <a:t>, the </a:t>
            </a:r>
            <a:r>
              <a:rPr lang="en-GB" i="1" dirty="0" err="1">
                <a:latin typeface="Times New Roman" panose="02020603050405020304" pitchFamily="18" charset="0"/>
                <a:cs typeface="Times New Roman" panose="02020603050405020304" pitchFamily="18" charset="0"/>
              </a:rPr>
              <a:t>rattlin</a:t>
            </a:r>
            <a:r>
              <a:rPr lang="en-GB" i="1" dirty="0">
                <a:latin typeface="Times New Roman" panose="02020603050405020304" pitchFamily="18" charset="0"/>
                <a:cs typeface="Times New Roman" panose="02020603050405020304" pitchFamily="18" charset="0"/>
              </a:rPr>
              <a:t>’  bog,</a:t>
            </a:r>
          </a:p>
          <a:p>
            <a:pPr>
              <a:spcAft>
                <a:spcPts val="800"/>
              </a:spcAft>
            </a:pPr>
            <a:r>
              <a:rPr lang="en-GB" i="1" dirty="0">
                <a:latin typeface="Times New Roman" panose="02020603050405020304" pitchFamily="18" charset="0"/>
                <a:cs typeface="Times New Roman" panose="02020603050405020304" pitchFamily="18" charset="0"/>
              </a:rPr>
              <a:t>The bog down in the valley-o.</a:t>
            </a:r>
          </a:p>
          <a:p>
            <a:r>
              <a:rPr lang="en-GB" i="1" dirty="0">
                <a:latin typeface="Times New Roman" panose="02020603050405020304" pitchFamily="18" charset="0"/>
                <a:cs typeface="Times New Roman" panose="02020603050405020304" pitchFamily="18" charset="0"/>
              </a:rPr>
              <a:t>Now in the bog, there was a tree,</a:t>
            </a:r>
          </a:p>
          <a:p>
            <a:r>
              <a:rPr lang="en-GB" i="1" dirty="0">
                <a:latin typeface="Times New Roman" panose="02020603050405020304" pitchFamily="18" charset="0"/>
                <a:cs typeface="Times New Roman" panose="02020603050405020304" pitchFamily="18" charset="0"/>
              </a:rPr>
              <a:t>A rare tree, a </a:t>
            </a:r>
            <a:r>
              <a:rPr lang="en-GB" i="1" dirty="0" err="1">
                <a:latin typeface="Times New Roman" panose="02020603050405020304" pitchFamily="18" charset="0"/>
                <a:cs typeface="Times New Roman" panose="02020603050405020304" pitchFamily="18" charset="0"/>
              </a:rPr>
              <a:t>rattlin</a:t>
            </a:r>
            <a:r>
              <a:rPr lang="en-GB" i="1" dirty="0">
                <a:latin typeface="Times New Roman" panose="02020603050405020304" pitchFamily="18" charset="0"/>
                <a:cs typeface="Times New Roman" panose="02020603050405020304" pitchFamily="18" charset="0"/>
              </a:rPr>
              <a:t>’  tree,</a:t>
            </a:r>
          </a:p>
          <a:p>
            <a:r>
              <a:rPr lang="en-GB" i="1" dirty="0">
                <a:latin typeface="Times New Roman" panose="02020603050405020304" pitchFamily="18" charset="0"/>
                <a:cs typeface="Times New Roman" panose="02020603050405020304" pitchFamily="18" charset="0"/>
              </a:rPr>
              <a:t>The tree in the bog,</a:t>
            </a:r>
          </a:p>
          <a:p>
            <a:pPr>
              <a:spcAft>
                <a:spcPts val="800"/>
              </a:spcAft>
            </a:pPr>
            <a:r>
              <a:rPr lang="en-GB" i="1" dirty="0">
                <a:latin typeface="Times New Roman" panose="02020603050405020304" pitchFamily="18" charset="0"/>
                <a:cs typeface="Times New Roman" panose="02020603050405020304" pitchFamily="18" charset="0"/>
              </a:rPr>
              <a:t>And the bog down in the valley-o.</a:t>
            </a:r>
          </a:p>
          <a:p>
            <a:pPr>
              <a:spcAft>
                <a:spcPts val="800"/>
              </a:spcAft>
            </a:pPr>
            <a:endParaRPr lang="en-GB" i="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C9A7B915-45E3-1129-8559-42DC5DA030B4}"/>
              </a:ext>
            </a:extLst>
          </p:cNvPr>
          <p:cNvSpPr txBox="1"/>
          <p:nvPr/>
        </p:nvSpPr>
        <p:spPr>
          <a:xfrm>
            <a:off x="2975000" y="6057647"/>
            <a:ext cx="3205655" cy="369332"/>
          </a:xfrm>
          <a:prstGeom prst="rect">
            <a:avLst/>
          </a:prstGeom>
          <a:noFill/>
        </p:spPr>
        <p:txBody>
          <a:bodyPr wrap="square" rtlCol="0">
            <a:spAutoFit/>
          </a:bodyPr>
          <a:lstStyle/>
          <a:p>
            <a:pPr algn="ctr"/>
            <a:r>
              <a:rPr lang="en-US" b="1" dirty="0">
                <a:latin typeface="Book Antiqua" pitchFamily="18" charset="0"/>
                <a:cs typeface="Times New Roman" panose="02020603050405020304" pitchFamily="18" charset="0"/>
              </a:rPr>
              <a:t>Elements of Music</a:t>
            </a:r>
            <a:endParaRPr lang="en-US" b="1" i="1" dirty="0">
              <a:latin typeface="Book Antiqua" panose="02040602050305030304" pitchFamily="18" charset="0"/>
            </a:endParaRPr>
          </a:p>
        </p:txBody>
      </p:sp>
      <p:sp>
        <p:nvSpPr>
          <p:cNvPr id="4" name="Rectangle 3"/>
          <p:cNvSpPr/>
          <p:nvPr/>
        </p:nvSpPr>
        <p:spPr>
          <a:xfrm>
            <a:off x="4185331" y="1283522"/>
            <a:ext cx="4572000" cy="1959511"/>
          </a:xfrm>
          <a:prstGeom prst="rect">
            <a:avLst/>
          </a:prstGeom>
        </p:spPr>
        <p:txBody>
          <a:bodyPr>
            <a:spAutoFit/>
          </a:bodyPr>
          <a:lstStyle/>
          <a:p>
            <a:pPr>
              <a:spcAft>
                <a:spcPts val="800"/>
              </a:spcAft>
            </a:pPr>
            <a:r>
              <a:rPr lang="en-GB" i="1" dirty="0">
                <a:latin typeface="Times New Roman" panose="02020603050405020304" pitchFamily="18" charset="0"/>
                <a:cs typeface="Times New Roman" panose="02020603050405020304" pitchFamily="18" charset="0"/>
              </a:rPr>
              <a:t>Chorus</a:t>
            </a:r>
          </a:p>
          <a:p>
            <a:r>
              <a:rPr lang="en-GB" i="1" dirty="0">
                <a:latin typeface="Times New Roman" panose="02020603050405020304" pitchFamily="18" charset="0"/>
                <a:cs typeface="Times New Roman" panose="02020603050405020304" pitchFamily="18" charset="0"/>
              </a:rPr>
              <a:t>And on that tree, there was a branch,</a:t>
            </a:r>
          </a:p>
          <a:p>
            <a:r>
              <a:rPr lang="en-GB" i="1" dirty="0">
                <a:latin typeface="Times New Roman" panose="02020603050405020304" pitchFamily="18" charset="0"/>
                <a:cs typeface="Times New Roman" panose="02020603050405020304" pitchFamily="18" charset="0"/>
              </a:rPr>
              <a:t>A rare branch, a </a:t>
            </a:r>
            <a:r>
              <a:rPr lang="en-GB" i="1" dirty="0" err="1">
                <a:latin typeface="Times New Roman" panose="02020603050405020304" pitchFamily="18" charset="0"/>
                <a:cs typeface="Times New Roman" panose="02020603050405020304" pitchFamily="18" charset="0"/>
              </a:rPr>
              <a:t>rattlin</a:t>
            </a:r>
            <a:r>
              <a:rPr lang="en-GB" i="1" dirty="0">
                <a:latin typeface="Times New Roman" panose="02020603050405020304" pitchFamily="18" charset="0"/>
                <a:cs typeface="Times New Roman" panose="02020603050405020304" pitchFamily="18" charset="0"/>
              </a:rPr>
              <a:t>’  branch,</a:t>
            </a:r>
          </a:p>
          <a:p>
            <a:r>
              <a:rPr lang="en-GB" i="1" dirty="0">
                <a:latin typeface="Times New Roman" panose="02020603050405020304" pitchFamily="18" charset="0"/>
                <a:cs typeface="Times New Roman" panose="02020603050405020304" pitchFamily="18" charset="0"/>
              </a:rPr>
              <a:t>The branch on the tree, and the tree in the bog</a:t>
            </a:r>
          </a:p>
          <a:p>
            <a:pPr>
              <a:spcAft>
                <a:spcPts val="800"/>
              </a:spcAft>
            </a:pPr>
            <a:r>
              <a:rPr lang="en-GB" i="1" dirty="0">
                <a:latin typeface="Times New Roman" panose="02020603050405020304" pitchFamily="18" charset="0"/>
                <a:cs typeface="Times New Roman" panose="02020603050405020304" pitchFamily="18" charset="0"/>
              </a:rPr>
              <a:t>And the bog down in the valley-o.</a:t>
            </a:r>
          </a:p>
          <a:p>
            <a:r>
              <a:rPr lang="en-GB" i="1" dirty="0">
                <a:latin typeface="Times New Roman" panose="02020603050405020304" pitchFamily="18" charset="0"/>
                <a:cs typeface="Times New Roman" panose="02020603050405020304" pitchFamily="18" charset="0"/>
              </a:rPr>
              <a:t>Chorus</a:t>
            </a:r>
            <a:endParaRPr lang="en-IN" dirty="0"/>
          </a:p>
        </p:txBody>
      </p:sp>
      <p:pic>
        <p:nvPicPr>
          <p:cNvPr id="16" name="Picture 15">
            <a:extLst>
              <a:ext uri="{FF2B5EF4-FFF2-40B4-BE49-F238E27FC236}">
                <a16:creationId xmlns:a16="http://schemas.microsoft.com/office/drawing/2014/main" xmlns="" id="{30E9E37A-8169-F969-D790-05D8561208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6007967"/>
            <a:ext cx="1593631" cy="629081"/>
          </a:xfrm>
          <a:prstGeom prst="rect">
            <a:avLst/>
          </a:prstGeom>
          <a:effectLst>
            <a:glow rad="62663">
              <a:schemeClr val="bg1">
                <a:alpha val="0"/>
              </a:schemeClr>
            </a:glo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558" y="3429000"/>
            <a:ext cx="3065178" cy="2030493"/>
          </a:xfrm>
          <a:prstGeom prst="rect">
            <a:avLst/>
          </a:prstGeom>
        </p:spPr>
      </p:pic>
    </p:spTree>
    <p:extLst>
      <p:ext uri="{BB962C8B-B14F-4D97-AF65-F5344CB8AC3E}">
        <p14:creationId xmlns:p14="http://schemas.microsoft.com/office/powerpoint/2010/main" val="31746076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8" name="Table 7">
            <a:extLst>
              <a:ext uri="{FF2B5EF4-FFF2-40B4-BE49-F238E27FC236}">
                <a16:creationId xmlns:a16="http://schemas.microsoft.com/office/drawing/2014/main" xmlns="" id="{B6565660-8C99-34EA-3592-60502DA5A8CA}"/>
              </a:ext>
            </a:extLst>
          </p:cNvPr>
          <p:cNvGraphicFramePr>
            <a:graphicFrameLocks noGrp="1"/>
          </p:cNvGraphicFramePr>
          <p:nvPr>
            <p:extLst>
              <p:ext uri="{D42A27DB-BD31-4B8C-83A1-F6EECF244321}">
                <p14:modId xmlns:p14="http://schemas.microsoft.com/office/powerpoint/2010/main" val="3657969281"/>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a16="http://schemas.microsoft.com/office/drawing/2014/main" xmlns="" val="1882900237"/>
                    </a:ext>
                  </a:extLst>
                </a:gridCol>
                <a:gridCol w="8326819">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smtClean="0">
                          <a:solidFill>
                            <a:srgbClr val="211D1E"/>
                          </a:solidFill>
                          <a:effectLst/>
                          <a:latin typeface="Times New Roman" panose="02020603050405020304" pitchFamily="18" charset="0"/>
                          <a:cs typeface="Times New Roman" panose="02020603050405020304" pitchFamily="18" charset="0"/>
                        </a:rPr>
                        <a:t>9</a:t>
                      </a:r>
                      <a:endParaRPr lang="en-US" sz="3600" i="0" dirty="0">
                        <a:solidFill>
                          <a:srgbClr val="211D1E"/>
                        </a:solidFill>
                        <a:effectLst/>
                        <a:latin typeface="Times New Roman" panose="0202060305040502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smtClean="0">
                          <a:solidFill>
                            <a:srgbClr val="211D1E"/>
                          </a:solidFill>
                          <a:effectLst/>
                          <a:latin typeface="Book Antiqua" panose="02040602050305030304" pitchFamily="18" charset="0"/>
                          <a:cs typeface="Times New Roman" panose="02020603050405020304" pitchFamily="18" charset="0"/>
                        </a:rPr>
                        <a:t>“</a:t>
                      </a:r>
                      <a:r>
                        <a:rPr lang="en-US" sz="2400" b="1" i="0" dirty="0" err="1" smtClean="0">
                          <a:solidFill>
                            <a:srgbClr val="211D1E"/>
                          </a:solidFill>
                          <a:effectLst/>
                          <a:latin typeface="Book Antiqua" panose="02040602050305030304" pitchFamily="18" charset="0"/>
                          <a:cs typeface="Times New Roman" panose="02020603050405020304" pitchFamily="18" charset="0"/>
                        </a:rPr>
                        <a:t>Alouette</a:t>
                      </a:r>
                      <a:r>
                        <a:rPr lang="en-US" sz="2400" b="1" i="0" dirty="0" smtClean="0">
                          <a:solidFill>
                            <a:srgbClr val="211D1E"/>
                          </a:solidFill>
                          <a:effectLst/>
                          <a:latin typeface="Book Antiqua" panose="02040602050305030304" pitchFamily="18" charset="0"/>
                          <a:cs typeface="Times New Roman" panose="02020603050405020304" pitchFamily="18" charset="0"/>
                        </a:rPr>
                        <a:t>”</a:t>
                      </a:r>
                      <a:endParaRPr lang="en-US" sz="2400" b="0" i="0" dirty="0">
                        <a:solidFill>
                          <a:srgbClr val="211D1E"/>
                        </a:solidFill>
                        <a:effectLst/>
                        <a:latin typeface="Book Antiqua" panose="0204060205030503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sp>
        <p:nvSpPr>
          <p:cNvPr id="10" name="TextBox 9">
            <a:extLst>
              <a:ext uri="{FF2B5EF4-FFF2-40B4-BE49-F238E27FC236}">
                <a16:creationId xmlns:a16="http://schemas.microsoft.com/office/drawing/2014/main" xmlns="" id="{1F66A1C1-53CB-CCA4-08E8-361A0971DB56}"/>
              </a:ext>
            </a:extLst>
          </p:cNvPr>
          <p:cNvSpPr txBox="1"/>
          <p:nvPr/>
        </p:nvSpPr>
        <p:spPr>
          <a:xfrm>
            <a:off x="987631" y="6194073"/>
            <a:ext cx="4109545" cy="400110"/>
          </a:xfrm>
          <a:prstGeom prst="rect">
            <a:avLst/>
          </a:prstGeom>
          <a:noFill/>
        </p:spPr>
        <p:txBody>
          <a:bodyPr wrap="square" rtlCol="0" anchor="ctr">
            <a:spAutoFit/>
          </a:bodyPr>
          <a:lstStyle/>
          <a:p>
            <a:r>
              <a:rPr lang="en-US" sz="2000" i="1" dirty="0">
                <a:ln w="12700">
                  <a:solidFill>
                    <a:srgbClr val="C00000"/>
                  </a:solidFill>
                </a:ln>
                <a:solidFill>
                  <a:srgbClr val="FF0000"/>
                </a:solidFill>
                <a:latin typeface="Times New Roman" panose="02020603050405020304" pitchFamily="18" charset="0"/>
                <a:cs typeface="Times New Roman" panose="02020603050405020304" pitchFamily="18" charset="0"/>
              </a:rPr>
              <a:t>Grade 3</a:t>
            </a:r>
          </a:p>
        </p:txBody>
      </p:sp>
      <p:cxnSp>
        <p:nvCxnSpPr>
          <p:cNvPr id="15" name="Straight Connector 14">
            <a:extLst>
              <a:ext uri="{FF2B5EF4-FFF2-40B4-BE49-F238E27FC236}">
                <a16:creationId xmlns:a16="http://schemas.microsoft.com/office/drawing/2014/main" xmlns="" id="{558807EE-3A4D-8C6B-EE32-FF91F40F2B8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Rectangle 1">
            <a:extLst>
              <a:ext uri="{FF2B5EF4-FFF2-40B4-BE49-F238E27FC236}">
                <a16:creationId xmlns:a16="http://schemas.microsoft.com/office/drawing/2014/main" xmlns="" id="{E6969B6F-CC83-5961-CA0E-2731DF3E9F39}"/>
              </a:ext>
            </a:extLst>
          </p:cNvPr>
          <p:cNvSpPr>
            <a:spLocks noChangeArrowheads="1"/>
          </p:cNvSpPr>
          <p:nvPr/>
        </p:nvSpPr>
        <p:spPr bwMode="auto">
          <a:xfrm>
            <a:off x="628650" y="3863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Times"/>
              </a:rPr>
              <a:t/>
            </a:r>
            <a:br>
              <a:rPr kumimoji="0" lang="en-US" altLang="en-US" sz="900" b="0" i="0" u="none" strike="noStrike" cap="none" normalizeH="0" baseline="0">
                <a:ln>
                  <a:noFill/>
                </a:ln>
                <a:solidFill>
                  <a:schemeClr val="tx1"/>
                </a:solidFill>
                <a:effectLst/>
                <a:latin typeface="Times"/>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xmlns="" id="{DA776BF2-6118-978A-16CD-32AC5A6BD00B}"/>
              </a:ext>
            </a:extLst>
          </p:cNvPr>
          <p:cNvSpPr txBox="1"/>
          <p:nvPr/>
        </p:nvSpPr>
        <p:spPr>
          <a:xfrm>
            <a:off x="154682" y="5949263"/>
            <a:ext cx="3594538"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Music Slide Deck</a:t>
            </a:r>
          </a:p>
        </p:txBody>
      </p:sp>
      <p:sp>
        <p:nvSpPr>
          <p:cNvPr id="14" name="TextBox 13">
            <a:extLst>
              <a:ext uri="{FF2B5EF4-FFF2-40B4-BE49-F238E27FC236}">
                <a16:creationId xmlns:a16="http://schemas.microsoft.com/office/drawing/2014/main" xmlns="" id="{C9A7B915-45E3-1129-8559-42DC5DA030B4}"/>
              </a:ext>
            </a:extLst>
          </p:cNvPr>
          <p:cNvSpPr txBox="1"/>
          <p:nvPr/>
        </p:nvSpPr>
        <p:spPr>
          <a:xfrm>
            <a:off x="2975000" y="6057647"/>
            <a:ext cx="3205655" cy="369332"/>
          </a:xfrm>
          <a:prstGeom prst="rect">
            <a:avLst/>
          </a:prstGeom>
          <a:noFill/>
        </p:spPr>
        <p:txBody>
          <a:bodyPr wrap="square" rtlCol="0">
            <a:spAutoFit/>
          </a:bodyPr>
          <a:lstStyle/>
          <a:p>
            <a:pPr algn="ctr"/>
            <a:r>
              <a:rPr lang="en-US" b="1" dirty="0">
                <a:latin typeface="Book Antiqua" pitchFamily="18" charset="0"/>
                <a:cs typeface="Times New Roman" panose="02020603050405020304" pitchFamily="18" charset="0"/>
              </a:rPr>
              <a:t>Elements of Music</a:t>
            </a:r>
            <a:endParaRPr lang="en-US" b="1" i="1" dirty="0">
              <a:latin typeface="Book Antiqua" panose="0204060205030503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1917" y="1033857"/>
            <a:ext cx="3939940" cy="4690846"/>
          </a:xfrm>
          <a:prstGeom prst="rect">
            <a:avLst/>
          </a:prstGeom>
        </p:spPr>
      </p:pic>
      <p:pic>
        <p:nvPicPr>
          <p:cNvPr id="11" name="Picture 10">
            <a:extLst>
              <a:ext uri="{FF2B5EF4-FFF2-40B4-BE49-F238E27FC236}">
                <a16:creationId xmlns:a16="http://schemas.microsoft.com/office/drawing/2014/main" xmlns="" id="{30E9E37A-8169-F969-D790-05D8561208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200" y="6007967"/>
            <a:ext cx="1593631" cy="629081"/>
          </a:xfrm>
          <a:prstGeom prst="rect">
            <a:avLst/>
          </a:prstGeom>
          <a:effectLst>
            <a:glow rad="62663">
              <a:schemeClr val="bg1">
                <a:alpha val="0"/>
              </a:schemeClr>
            </a:glow>
          </a:effectLst>
        </p:spPr>
      </p:pic>
    </p:spTree>
    <p:extLst>
      <p:ext uri="{BB962C8B-B14F-4D97-AF65-F5344CB8AC3E}">
        <p14:creationId xmlns:p14="http://schemas.microsoft.com/office/powerpoint/2010/main" val="28068996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Box 9">
            <a:extLst>
              <a:ext uri="{FF2B5EF4-FFF2-40B4-BE49-F238E27FC236}">
                <a16:creationId xmlns:a16="http://schemas.microsoft.com/office/drawing/2014/main" xmlns="" id="{1F66A1C1-53CB-CCA4-08E8-361A0971DB56}"/>
              </a:ext>
            </a:extLst>
          </p:cNvPr>
          <p:cNvSpPr txBox="1"/>
          <p:nvPr/>
        </p:nvSpPr>
        <p:spPr>
          <a:xfrm>
            <a:off x="987631" y="6194073"/>
            <a:ext cx="4109545" cy="400110"/>
          </a:xfrm>
          <a:prstGeom prst="rect">
            <a:avLst/>
          </a:prstGeom>
          <a:noFill/>
        </p:spPr>
        <p:txBody>
          <a:bodyPr wrap="square" rtlCol="0" anchor="ctr">
            <a:spAutoFit/>
          </a:bodyPr>
          <a:lstStyle/>
          <a:p>
            <a:r>
              <a:rPr lang="en-US" sz="2000" i="1" dirty="0">
                <a:ln w="12700">
                  <a:solidFill>
                    <a:srgbClr val="C00000"/>
                  </a:solidFill>
                </a:ln>
                <a:solidFill>
                  <a:srgbClr val="FF0000"/>
                </a:solidFill>
                <a:latin typeface="Times New Roman" panose="02020603050405020304" pitchFamily="18" charset="0"/>
                <a:cs typeface="Times New Roman" panose="02020603050405020304" pitchFamily="18" charset="0"/>
              </a:rPr>
              <a:t>Grade 3</a:t>
            </a:r>
          </a:p>
        </p:txBody>
      </p:sp>
      <p:cxnSp>
        <p:nvCxnSpPr>
          <p:cNvPr id="15" name="Straight Connector 14">
            <a:extLst>
              <a:ext uri="{FF2B5EF4-FFF2-40B4-BE49-F238E27FC236}">
                <a16:creationId xmlns:a16="http://schemas.microsoft.com/office/drawing/2014/main" xmlns="" id="{558807EE-3A4D-8C6B-EE32-FF91F40F2B8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Rectangle 1">
            <a:extLst>
              <a:ext uri="{FF2B5EF4-FFF2-40B4-BE49-F238E27FC236}">
                <a16:creationId xmlns:a16="http://schemas.microsoft.com/office/drawing/2014/main" xmlns="" id="{E6969B6F-CC83-5961-CA0E-2731DF3E9F39}"/>
              </a:ext>
            </a:extLst>
          </p:cNvPr>
          <p:cNvSpPr>
            <a:spLocks noChangeArrowheads="1"/>
          </p:cNvSpPr>
          <p:nvPr/>
        </p:nvSpPr>
        <p:spPr bwMode="auto">
          <a:xfrm>
            <a:off x="628650" y="3863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Times"/>
              </a:rPr>
              <a:t/>
            </a:r>
            <a:br>
              <a:rPr kumimoji="0" lang="en-US" altLang="en-US" sz="900" b="0" i="0" u="none" strike="noStrike" cap="none" normalizeH="0" baseline="0">
                <a:ln>
                  <a:noFill/>
                </a:ln>
                <a:solidFill>
                  <a:schemeClr val="tx1"/>
                </a:solidFill>
                <a:effectLst/>
                <a:latin typeface="Times"/>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xmlns="" id="{F5945983-9A98-2806-3F88-FDC81A7CA5A3}"/>
              </a:ext>
            </a:extLst>
          </p:cNvPr>
          <p:cNvSpPr txBox="1"/>
          <p:nvPr/>
        </p:nvSpPr>
        <p:spPr>
          <a:xfrm>
            <a:off x="154682" y="5949263"/>
            <a:ext cx="3594538"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Music Slide Deck</a:t>
            </a:r>
          </a:p>
        </p:txBody>
      </p:sp>
      <p:sp>
        <p:nvSpPr>
          <p:cNvPr id="13" name="TextBox 12">
            <a:extLst>
              <a:ext uri="{FF2B5EF4-FFF2-40B4-BE49-F238E27FC236}">
                <a16:creationId xmlns:a16="http://schemas.microsoft.com/office/drawing/2014/main" xmlns="" id="{C9A7B915-45E3-1129-8559-42DC5DA030B4}"/>
              </a:ext>
            </a:extLst>
          </p:cNvPr>
          <p:cNvSpPr txBox="1"/>
          <p:nvPr/>
        </p:nvSpPr>
        <p:spPr>
          <a:xfrm>
            <a:off x="2975000" y="6057647"/>
            <a:ext cx="3205655" cy="369332"/>
          </a:xfrm>
          <a:prstGeom prst="rect">
            <a:avLst/>
          </a:prstGeom>
          <a:noFill/>
        </p:spPr>
        <p:txBody>
          <a:bodyPr wrap="square" rtlCol="0">
            <a:spAutoFit/>
          </a:bodyPr>
          <a:lstStyle/>
          <a:p>
            <a:pPr algn="ctr"/>
            <a:r>
              <a:rPr lang="en-US" b="1" dirty="0">
                <a:latin typeface="Book Antiqua" pitchFamily="18" charset="0"/>
                <a:cs typeface="Times New Roman" panose="02020603050405020304" pitchFamily="18" charset="0"/>
              </a:rPr>
              <a:t>Elements of Music</a:t>
            </a:r>
            <a:endParaRPr lang="en-US" b="1" i="1" dirty="0">
              <a:latin typeface="Book Antiqua" panose="02040602050305030304" pitchFamily="18" charset="0"/>
            </a:endParaRPr>
          </a:p>
        </p:txBody>
      </p:sp>
      <p:graphicFrame>
        <p:nvGraphicFramePr>
          <p:cNvPr id="12" name="Table 11">
            <a:extLst>
              <a:ext uri="{FF2B5EF4-FFF2-40B4-BE49-F238E27FC236}">
                <a16:creationId xmlns:a16="http://schemas.microsoft.com/office/drawing/2014/main" xmlns="" id="{B6565660-8C99-34EA-3592-60502DA5A8CA}"/>
              </a:ext>
            </a:extLst>
          </p:cNvPr>
          <p:cNvGraphicFramePr>
            <a:graphicFrameLocks noGrp="1"/>
          </p:cNvGraphicFramePr>
          <p:nvPr>
            <p:extLst>
              <p:ext uri="{D42A27DB-BD31-4B8C-83A1-F6EECF244321}">
                <p14:modId xmlns:p14="http://schemas.microsoft.com/office/powerpoint/2010/main" val="2785915766"/>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736550">
                  <a:extLst>
                    <a:ext uri="{9D8B030D-6E8A-4147-A177-3AD203B41FA5}">
                      <a16:colId xmlns:a16="http://schemas.microsoft.com/office/drawing/2014/main" xmlns="" val="1882900237"/>
                    </a:ext>
                  </a:extLst>
                </a:gridCol>
                <a:gridCol w="8034331">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smtClean="0">
                          <a:solidFill>
                            <a:srgbClr val="211D1E"/>
                          </a:solidFill>
                          <a:effectLst/>
                          <a:latin typeface="Times New Roman" panose="02020603050405020304" pitchFamily="18" charset="0"/>
                          <a:cs typeface="Times New Roman" panose="02020603050405020304" pitchFamily="18" charset="0"/>
                        </a:rPr>
                        <a:t>10</a:t>
                      </a:r>
                      <a:endParaRPr lang="en-US" sz="3600" i="0" dirty="0">
                        <a:solidFill>
                          <a:srgbClr val="211D1E"/>
                        </a:solidFill>
                        <a:effectLst/>
                        <a:latin typeface="Times New Roman" panose="0202060305040502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a:solidFill>
                            <a:srgbClr val="211D1E"/>
                          </a:solidFill>
                          <a:effectLst/>
                          <a:latin typeface="Book Antiqua" panose="02040602050305030304" pitchFamily="18" charset="0"/>
                          <a:cs typeface="Times New Roman" panose="02020603050405020304" pitchFamily="18" charset="0"/>
                        </a:rPr>
                        <a:t>Notes and Rests</a:t>
                      </a:r>
                      <a:endParaRPr lang="en-US" sz="2400" b="0" i="0" dirty="0">
                        <a:solidFill>
                          <a:srgbClr val="211D1E"/>
                        </a:solidFill>
                        <a:effectLst/>
                        <a:latin typeface="Book Antiqua" panose="0204060205030503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pic>
        <p:nvPicPr>
          <p:cNvPr id="20" name="Picture 19">
            <a:extLst>
              <a:ext uri="{FF2B5EF4-FFF2-40B4-BE49-F238E27FC236}">
                <a16:creationId xmlns:a16="http://schemas.microsoft.com/office/drawing/2014/main" xmlns="" id="{30E9E37A-8169-F969-D790-05D8561208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6007967"/>
            <a:ext cx="1593631" cy="629081"/>
          </a:xfrm>
          <a:prstGeom prst="rect">
            <a:avLst/>
          </a:prstGeom>
          <a:effectLst>
            <a:glow rad="62663">
              <a:schemeClr val="bg1">
                <a:alpha val="0"/>
              </a:schemeClr>
            </a:glow>
          </a:effectLst>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b="70642"/>
          <a:stretch/>
        </p:blipFill>
        <p:spPr>
          <a:xfrm>
            <a:off x="387841" y="2237459"/>
            <a:ext cx="8412921" cy="2153852"/>
          </a:xfrm>
          <a:prstGeom prst="rect">
            <a:avLst/>
          </a:prstGeom>
        </p:spPr>
      </p:pic>
    </p:spTree>
    <p:extLst>
      <p:ext uri="{BB962C8B-B14F-4D97-AF65-F5344CB8AC3E}">
        <p14:creationId xmlns:p14="http://schemas.microsoft.com/office/powerpoint/2010/main" val="19440689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8" name="Table 7">
            <a:extLst>
              <a:ext uri="{FF2B5EF4-FFF2-40B4-BE49-F238E27FC236}">
                <a16:creationId xmlns:a16="http://schemas.microsoft.com/office/drawing/2014/main" xmlns="" id="{B6565660-8C99-34EA-3592-60502DA5A8CA}"/>
              </a:ext>
            </a:extLst>
          </p:cNvPr>
          <p:cNvGraphicFramePr>
            <a:graphicFrameLocks noGrp="1"/>
          </p:cNvGraphicFramePr>
          <p:nvPr>
            <p:extLst>
              <p:ext uri="{D42A27DB-BD31-4B8C-83A1-F6EECF244321}">
                <p14:modId xmlns:p14="http://schemas.microsoft.com/office/powerpoint/2010/main" val="329957015"/>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654689">
                  <a:extLst>
                    <a:ext uri="{9D8B030D-6E8A-4147-A177-3AD203B41FA5}">
                      <a16:colId xmlns:a16="http://schemas.microsoft.com/office/drawing/2014/main" xmlns="" val="1882900237"/>
                    </a:ext>
                  </a:extLst>
                </a:gridCol>
                <a:gridCol w="8116192">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smtClean="0">
                          <a:solidFill>
                            <a:srgbClr val="211D1E"/>
                          </a:solidFill>
                          <a:effectLst/>
                          <a:latin typeface="Times New Roman" panose="02020603050405020304" pitchFamily="18" charset="0"/>
                          <a:cs typeface="Times New Roman" panose="02020603050405020304" pitchFamily="18" charset="0"/>
                        </a:rPr>
                        <a:t>11</a:t>
                      </a:r>
                      <a:endParaRPr lang="en-US" sz="3600" i="0" dirty="0">
                        <a:solidFill>
                          <a:srgbClr val="211D1E"/>
                        </a:solidFill>
                        <a:effectLst/>
                        <a:latin typeface="Times New Roman" panose="0202060305040502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a:solidFill>
                            <a:srgbClr val="211D1E"/>
                          </a:solidFill>
                          <a:effectLst/>
                          <a:latin typeface="Book Antiqua" panose="02040602050305030304" pitchFamily="18" charset="0"/>
                          <a:cs typeface="Times New Roman" panose="02020603050405020304" pitchFamily="18" charset="0"/>
                        </a:rPr>
                        <a:t>Staff and Treble Clef</a:t>
                      </a:r>
                      <a:endParaRPr lang="en-US" sz="2400" b="0" i="0" dirty="0">
                        <a:solidFill>
                          <a:srgbClr val="211D1E"/>
                        </a:solidFill>
                        <a:effectLst/>
                        <a:latin typeface="Book Antiqua" panose="0204060205030503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sp>
        <p:nvSpPr>
          <p:cNvPr id="10" name="TextBox 9">
            <a:extLst>
              <a:ext uri="{FF2B5EF4-FFF2-40B4-BE49-F238E27FC236}">
                <a16:creationId xmlns:a16="http://schemas.microsoft.com/office/drawing/2014/main" xmlns="" id="{1F66A1C1-53CB-CCA4-08E8-361A0971DB56}"/>
              </a:ext>
            </a:extLst>
          </p:cNvPr>
          <p:cNvSpPr txBox="1"/>
          <p:nvPr/>
        </p:nvSpPr>
        <p:spPr>
          <a:xfrm>
            <a:off x="987631" y="6194073"/>
            <a:ext cx="4109545" cy="400110"/>
          </a:xfrm>
          <a:prstGeom prst="rect">
            <a:avLst/>
          </a:prstGeom>
          <a:noFill/>
        </p:spPr>
        <p:txBody>
          <a:bodyPr wrap="square" rtlCol="0" anchor="ctr">
            <a:spAutoFit/>
          </a:bodyPr>
          <a:lstStyle/>
          <a:p>
            <a:r>
              <a:rPr lang="en-US" sz="2000" i="1" dirty="0">
                <a:ln w="12700">
                  <a:solidFill>
                    <a:srgbClr val="C00000"/>
                  </a:solidFill>
                </a:ln>
                <a:solidFill>
                  <a:srgbClr val="FF0000"/>
                </a:solidFill>
                <a:latin typeface="Times New Roman" panose="02020603050405020304" pitchFamily="18" charset="0"/>
                <a:cs typeface="Times New Roman" panose="02020603050405020304" pitchFamily="18" charset="0"/>
              </a:rPr>
              <a:t>Grade 3</a:t>
            </a:r>
          </a:p>
        </p:txBody>
      </p:sp>
      <p:cxnSp>
        <p:nvCxnSpPr>
          <p:cNvPr id="15" name="Straight Connector 14">
            <a:extLst>
              <a:ext uri="{FF2B5EF4-FFF2-40B4-BE49-F238E27FC236}">
                <a16:creationId xmlns:a16="http://schemas.microsoft.com/office/drawing/2014/main" xmlns="" id="{558807EE-3A4D-8C6B-EE32-FF91F40F2B8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Rectangle 1">
            <a:extLst>
              <a:ext uri="{FF2B5EF4-FFF2-40B4-BE49-F238E27FC236}">
                <a16:creationId xmlns:a16="http://schemas.microsoft.com/office/drawing/2014/main" xmlns="" id="{E6969B6F-CC83-5961-CA0E-2731DF3E9F39}"/>
              </a:ext>
            </a:extLst>
          </p:cNvPr>
          <p:cNvSpPr>
            <a:spLocks noChangeArrowheads="1"/>
          </p:cNvSpPr>
          <p:nvPr/>
        </p:nvSpPr>
        <p:spPr bwMode="auto">
          <a:xfrm>
            <a:off x="628650" y="3863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Times"/>
              </a:rPr>
              <a:t/>
            </a:r>
            <a:br>
              <a:rPr kumimoji="0" lang="en-US" altLang="en-US" sz="900" b="0" i="0" u="none" strike="noStrike" cap="none" normalizeH="0" baseline="0">
                <a:ln>
                  <a:noFill/>
                </a:ln>
                <a:solidFill>
                  <a:schemeClr val="tx1"/>
                </a:solidFill>
                <a:effectLst/>
                <a:latin typeface="Times"/>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xmlns="" id="{BB2BD3FF-C746-B122-DFCE-5FC3672A758C}"/>
              </a:ext>
            </a:extLst>
          </p:cNvPr>
          <p:cNvSpPr txBox="1"/>
          <p:nvPr/>
        </p:nvSpPr>
        <p:spPr>
          <a:xfrm>
            <a:off x="154682" y="5949263"/>
            <a:ext cx="3594538"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Music Slide Deck</a:t>
            </a:r>
          </a:p>
        </p:txBody>
      </p:sp>
      <p:sp>
        <p:nvSpPr>
          <p:cNvPr id="14" name="TextBox 13">
            <a:extLst>
              <a:ext uri="{FF2B5EF4-FFF2-40B4-BE49-F238E27FC236}">
                <a16:creationId xmlns:a16="http://schemas.microsoft.com/office/drawing/2014/main" xmlns="" id="{C9A7B915-45E3-1129-8559-42DC5DA030B4}"/>
              </a:ext>
            </a:extLst>
          </p:cNvPr>
          <p:cNvSpPr txBox="1"/>
          <p:nvPr/>
        </p:nvSpPr>
        <p:spPr>
          <a:xfrm>
            <a:off x="2975000" y="6057647"/>
            <a:ext cx="3205655" cy="369332"/>
          </a:xfrm>
          <a:prstGeom prst="rect">
            <a:avLst/>
          </a:prstGeom>
          <a:noFill/>
        </p:spPr>
        <p:txBody>
          <a:bodyPr wrap="square" rtlCol="0">
            <a:spAutoFit/>
          </a:bodyPr>
          <a:lstStyle/>
          <a:p>
            <a:pPr algn="ctr"/>
            <a:r>
              <a:rPr lang="en-US" b="1" dirty="0">
                <a:latin typeface="Book Antiqua" pitchFamily="18" charset="0"/>
                <a:cs typeface="Times New Roman" panose="02020603050405020304" pitchFamily="18" charset="0"/>
              </a:rPr>
              <a:t>Elements of Music</a:t>
            </a:r>
            <a:endParaRPr lang="en-US" b="1" i="1" dirty="0">
              <a:latin typeface="Book Antiqua" panose="02040602050305030304" pitchFamily="18" charset="0"/>
            </a:endParaRPr>
          </a:p>
        </p:txBody>
      </p:sp>
      <p:pic>
        <p:nvPicPr>
          <p:cNvPr id="11" name="Picture 10">
            <a:extLst>
              <a:ext uri="{FF2B5EF4-FFF2-40B4-BE49-F238E27FC236}">
                <a16:creationId xmlns:a16="http://schemas.microsoft.com/office/drawing/2014/main" xmlns="" id="{30E9E37A-8169-F969-D790-05D8561208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6007967"/>
            <a:ext cx="1593631" cy="629081"/>
          </a:xfrm>
          <a:prstGeom prst="rect">
            <a:avLst/>
          </a:prstGeom>
          <a:effectLst>
            <a:glow rad="62663">
              <a:schemeClr val="bg1">
                <a:alpha val="0"/>
              </a:schemeClr>
            </a:glow>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1968" y="2235887"/>
            <a:ext cx="6480061" cy="1780036"/>
          </a:xfrm>
          <a:prstGeom prst="rect">
            <a:avLst/>
          </a:prstGeom>
        </p:spPr>
      </p:pic>
    </p:spTree>
    <p:extLst>
      <p:ext uri="{BB962C8B-B14F-4D97-AF65-F5344CB8AC3E}">
        <p14:creationId xmlns:p14="http://schemas.microsoft.com/office/powerpoint/2010/main" val="31983404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8" name="Table 7">
            <a:extLst>
              <a:ext uri="{FF2B5EF4-FFF2-40B4-BE49-F238E27FC236}">
                <a16:creationId xmlns:a16="http://schemas.microsoft.com/office/drawing/2014/main" xmlns="" id="{B6565660-8C99-34EA-3592-60502DA5A8CA}"/>
              </a:ext>
            </a:extLst>
          </p:cNvPr>
          <p:cNvGraphicFramePr>
            <a:graphicFrameLocks noGrp="1"/>
          </p:cNvGraphicFramePr>
          <p:nvPr>
            <p:extLst>
              <p:ext uri="{D42A27DB-BD31-4B8C-83A1-F6EECF244321}">
                <p14:modId xmlns:p14="http://schemas.microsoft.com/office/powerpoint/2010/main" val="1107198907"/>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727841">
                  <a:extLst>
                    <a:ext uri="{9D8B030D-6E8A-4147-A177-3AD203B41FA5}">
                      <a16:colId xmlns:a16="http://schemas.microsoft.com/office/drawing/2014/main" xmlns="" val="1882900237"/>
                    </a:ext>
                  </a:extLst>
                </a:gridCol>
                <a:gridCol w="8043040">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smtClean="0">
                          <a:solidFill>
                            <a:srgbClr val="211D1E"/>
                          </a:solidFill>
                          <a:effectLst/>
                          <a:latin typeface="Times New Roman" panose="02020603050405020304" pitchFamily="18" charset="0"/>
                          <a:cs typeface="Times New Roman" panose="02020603050405020304" pitchFamily="18" charset="0"/>
                        </a:rPr>
                        <a:t>12</a:t>
                      </a:r>
                      <a:endParaRPr lang="en-US" sz="3600" i="0" dirty="0">
                        <a:solidFill>
                          <a:srgbClr val="211D1E"/>
                        </a:solidFill>
                        <a:effectLst/>
                        <a:latin typeface="Times New Roman" panose="0202060305040502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a:solidFill>
                            <a:srgbClr val="211D1E"/>
                          </a:solidFill>
                          <a:effectLst/>
                          <a:latin typeface="Book Antiqua" panose="02040602050305030304" pitchFamily="18" charset="0"/>
                          <a:cs typeface="Times New Roman" panose="02020603050405020304" pitchFamily="18" charset="0"/>
                        </a:rPr>
                        <a:t>“Simple Gifts”</a:t>
                      </a:r>
                      <a:endParaRPr lang="en-US" sz="2400" b="0" i="0" dirty="0">
                        <a:solidFill>
                          <a:srgbClr val="211D1E"/>
                        </a:solidFill>
                        <a:effectLst/>
                        <a:latin typeface="Book Antiqua" panose="0204060205030503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sp>
        <p:nvSpPr>
          <p:cNvPr id="10" name="TextBox 9">
            <a:extLst>
              <a:ext uri="{FF2B5EF4-FFF2-40B4-BE49-F238E27FC236}">
                <a16:creationId xmlns:a16="http://schemas.microsoft.com/office/drawing/2014/main" xmlns="" id="{1F66A1C1-53CB-CCA4-08E8-361A0971DB56}"/>
              </a:ext>
            </a:extLst>
          </p:cNvPr>
          <p:cNvSpPr txBox="1"/>
          <p:nvPr/>
        </p:nvSpPr>
        <p:spPr>
          <a:xfrm>
            <a:off x="987631" y="6194073"/>
            <a:ext cx="4109545" cy="400110"/>
          </a:xfrm>
          <a:prstGeom prst="rect">
            <a:avLst/>
          </a:prstGeom>
          <a:noFill/>
        </p:spPr>
        <p:txBody>
          <a:bodyPr wrap="square" rtlCol="0" anchor="ctr">
            <a:spAutoFit/>
          </a:bodyPr>
          <a:lstStyle/>
          <a:p>
            <a:r>
              <a:rPr lang="en-US" sz="2000" i="1" dirty="0">
                <a:ln w="12700">
                  <a:solidFill>
                    <a:srgbClr val="C00000"/>
                  </a:solidFill>
                </a:ln>
                <a:solidFill>
                  <a:srgbClr val="FF0000"/>
                </a:solidFill>
                <a:latin typeface="Times New Roman" panose="02020603050405020304" pitchFamily="18" charset="0"/>
                <a:cs typeface="Times New Roman" panose="02020603050405020304" pitchFamily="18" charset="0"/>
              </a:rPr>
              <a:t>Grade 3</a:t>
            </a:r>
          </a:p>
        </p:txBody>
      </p:sp>
      <p:cxnSp>
        <p:nvCxnSpPr>
          <p:cNvPr id="15" name="Straight Connector 14">
            <a:extLst>
              <a:ext uri="{FF2B5EF4-FFF2-40B4-BE49-F238E27FC236}">
                <a16:creationId xmlns:a16="http://schemas.microsoft.com/office/drawing/2014/main" xmlns="" id="{558807EE-3A4D-8C6B-EE32-FF91F40F2B8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Rectangle 1">
            <a:extLst>
              <a:ext uri="{FF2B5EF4-FFF2-40B4-BE49-F238E27FC236}">
                <a16:creationId xmlns:a16="http://schemas.microsoft.com/office/drawing/2014/main" xmlns="" id="{E6969B6F-CC83-5961-CA0E-2731DF3E9F39}"/>
              </a:ext>
            </a:extLst>
          </p:cNvPr>
          <p:cNvSpPr>
            <a:spLocks noChangeArrowheads="1"/>
          </p:cNvSpPr>
          <p:nvPr/>
        </p:nvSpPr>
        <p:spPr bwMode="auto">
          <a:xfrm>
            <a:off x="628650" y="3863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Times"/>
              </a:rPr>
              <a:t/>
            </a:r>
            <a:br>
              <a:rPr kumimoji="0" lang="en-US" altLang="en-US" sz="900" b="0" i="0" u="none" strike="noStrike" cap="none" normalizeH="0" baseline="0">
                <a:ln>
                  <a:noFill/>
                </a:ln>
                <a:solidFill>
                  <a:schemeClr val="tx1"/>
                </a:solidFill>
                <a:effectLst/>
                <a:latin typeface="Times"/>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xmlns="" id="{52FC578E-7270-0739-26C1-46476DD5DC0B}"/>
              </a:ext>
            </a:extLst>
          </p:cNvPr>
          <p:cNvSpPr txBox="1"/>
          <p:nvPr/>
        </p:nvSpPr>
        <p:spPr>
          <a:xfrm>
            <a:off x="154682" y="5949263"/>
            <a:ext cx="3594538"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Music Slide Deck</a:t>
            </a:r>
          </a:p>
        </p:txBody>
      </p:sp>
      <p:sp>
        <p:nvSpPr>
          <p:cNvPr id="12" name="Rectangle 11"/>
          <p:cNvSpPr/>
          <p:nvPr/>
        </p:nvSpPr>
        <p:spPr>
          <a:xfrm>
            <a:off x="2341318" y="1378542"/>
            <a:ext cx="4867762" cy="3970318"/>
          </a:xfrm>
          <a:prstGeom prst="rect">
            <a:avLst/>
          </a:prstGeom>
        </p:spPr>
        <p:txBody>
          <a:bodyPr wrap="square">
            <a:spAutoFit/>
          </a:bodyPr>
          <a:lstStyle/>
          <a:p>
            <a:pPr algn="ctr"/>
            <a:r>
              <a:rPr lang="en-GB" i="1" dirty="0" err="1">
                <a:latin typeface="Times New Roman" panose="02020603050405020304" pitchFamily="18" charset="0"/>
                <a:cs typeface="Times New Roman" panose="02020603050405020304" pitchFamily="18" charset="0"/>
              </a:rPr>
              <a:t>‘Tis</a:t>
            </a:r>
            <a:r>
              <a:rPr lang="en-GB" i="1" dirty="0">
                <a:latin typeface="Times New Roman" panose="02020603050405020304" pitchFamily="18" charset="0"/>
                <a:cs typeface="Times New Roman" panose="02020603050405020304" pitchFamily="18" charset="0"/>
              </a:rPr>
              <a:t> the gift to be simple, ’tis the gift to be free </a:t>
            </a:r>
          </a:p>
          <a:p>
            <a:pPr algn="ctr"/>
            <a:r>
              <a:rPr lang="en-GB" i="1" dirty="0">
                <a:latin typeface="Times New Roman" panose="02020603050405020304" pitchFamily="18" charset="0"/>
                <a:cs typeface="Times New Roman" panose="02020603050405020304" pitchFamily="18" charset="0"/>
              </a:rPr>
              <a:t>’tis the gift to come down where you ought to be </a:t>
            </a:r>
          </a:p>
          <a:p>
            <a:pPr algn="ctr"/>
            <a:r>
              <a:rPr lang="en-GB" i="1" dirty="0">
                <a:latin typeface="Times New Roman" panose="02020603050405020304" pitchFamily="18" charset="0"/>
                <a:cs typeface="Times New Roman" panose="02020603050405020304" pitchFamily="18" charset="0"/>
              </a:rPr>
              <a:t>And when we find ourselves in the place just right </a:t>
            </a:r>
          </a:p>
          <a:p>
            <a:pPr algn="ctr"/>
            <a:r>
              <a:rPr lang="en-GB" i="1" dirty="0" err="1">
                <a:latin typeface="Times New Roman" panose="02020603050405020304" pitchFamily="18" charset="0"/>
                <a:cs typeface="Times New Roman" panose="02020603050405020304" pitchFamily="18" charset="0"/>
              </a:rPr>
              <a:t>‘Twill</a:t>
            </a:r>
            <a:r>
              <a:rPr lang="en-GB" i="1" dirty="0">
                <a:latin typeface="Times New Roman" panose="02020603050405020304" pitchFamily="18" charset="0"/>
                <a:cs typeface="Times New Roman" panose="02020603050405020304" pitchFamily="18" charset="0"/>
              </a:rPr>
              <a:t> be in the valley of love and delight.</a:t>
            </a:r>
          </a:p>
          <a:p>
            <a:pPr algn="ctr"/>
            <a:endParaRPr lang="en-GB" i="1" dirty="0">
              <a:latin typeface="Times New Roman" panose="02020603050405020304" pitchFamily="18" charset="0"/>
              <a:cs typeface="Times New Roman" panose="02020603050405020304" pitchFamily="18" charset="0"/>
            </a:endParaRPr>
          </a:p>
          <a:p>
            <a:pPr algn="ctr"/>
            <a:r>
              <a:rPr lang="en-GB" i="1" dirty="0">
                <a:latin typeface="Times New Roman" panose="02020603050405020304" pitchFamily="18" charset="0"/>
                <a:cs typeface="Times New Roman" panose="02020603050405020304" pitchFamily="18" charset="0"/>
              </a:rPr>
              <a:t>When true simplicity is gained </a:t>
            </a:r>
          </a:p>
          <a:p>
            <a:pPr algn="ctr"/>
            <a:r>
              <a:rPr lang="en-GB" i="1" dirty="0">
                <a:latin typeface="Times New Roman" panose="02020603050405020304" pitchFamily="18" charset="0"/>
                <a:cs typeface="Times New Roman" panose="02020603050405020304" pitchFamily="18" charset="0"/>
              </a:rPr>
              <a:t>To bow and to bend we shan’t be ashamed </a:t>
            </a:r>
          </a:p>
          <a:p>
            <a:pPr algn="ctr"/>
            <a:r>
              <a:rPr lang="en-GB" i="1" dirty="0">
                <a:latin typeface="Times New Roman" panose="02020603050405020304" pitchFamily="18" charset="0"/>
                <a:cs typeface="Times New Roman" panose="02020603050405020304" pitchFamily="18" charset="0"/>
              </a:rPr>
              <a:t>To turn, turn will be our delight </a:t>
            </a:r>
          </a:p>
          <a:p>
            <a:pPr algn="ctr"/>
            <a:r>
              <a:rPr lang="en-GB" i="1" dirty="0">
                <a:latin typeface="Times New Roman" panose="02020603050405020304" pitchFamily="18" charset="0"/>
                <a:cs typeface="Times New Roman" panose="02020603050405020304" pitchFamily="18" charset="0"/>
              </a:rPr>
              <a:t>‘Till by turning, turning we come round right.</a:t>
            </a:r>
          </a:p>
          <a:p>
            <a:pPr algn="ctr"/>
            <a:endParaRPr lang="en-GB" i="1" dirty="0">
              <a:latin typeface="Times New Roman" panose="02020603050405020304" pitchFamily="18" charset="0"/>
              <a:cs typeface="Times New Roman" panose="02020603050405020304" pitchFamily="18" charset="0"/>
            </a:endParaRPr>
          </a:p>
          <a:p>
            <a:pPr algn="ctr"/>
            <a:r>
              <a:rPr lang="en-GB" i="1" dirty="0">
                <a:latin typeface="Times New Roman" panose="02020603050405020304" pitchFamily="18" charset="0"/>
                <a:cs typeface="Times New Roman" panose="02020603050405020304" pitchFamily="18" charset="0"/>
              </a:rPr>
              <a:t>Tis the gift to be simple, ’tis the gift to be free </a:t>
            </a:r>
          </a:p>
          <a:p>
            <a:pPr algn="ctr"/>
            <a:r>
              <a:rPr lang="en-GB" i="1" dirty="0">
                <a:latin typeface="Times New Roman" panose="02020603050405020304" pitchFamily="18" charset="0"/>
                <a:cs typeface="Times New Roman" panose="02020603050405020304" pitchFamily="18" charset="0"/>
              </a:rPr>
              <a:t>’tis the gift to come down where you ought to be </a:t>
            </a:r>
          </a:p>
          <a:p>
            <a:pPr algn="ctr"/>
            <a:r>
              <a:rPr lang="en-GB" i="1" dirty="0">
                <a:latin typeface="Times New Roman" panose="02020603050405020304" pitchFamily="18" charset="0"/>
                <a:cs typeface="Times New Roman" panose="02020603050405020304" pitchFamily="18" charset="0"/>
              </a:rPr>
              <a:t>And when we find ourselves in the place just right </a:t>
            </a:r>
          </a:p>
          <a:p>
            <a:pPr algn="ctr"/>
            <a:r>
              <a:rPr lang="en-GB" i="1" dirty="0" err="1">
                <a:latin typeface="Times New Roman" panose="02020603050405020304" pitchFamily="18" charset="0"/>
                <a:cs typeface="Times New Roman" panose="02020603050405020304" pitchFamily="18" charset="0"/>
              </a:rPr>
              <a:t>‘Twill</a:t>
            </a:r>
            <a:r>
              <a:rPr lang="en-GB" i="1" dirty="0">
                <a:latin typeface="Times New Roman" panose="02020603050405020304" pitchFamily="18" charset="0"/>
                <a:cs typeface="Times New Roman" panose="02020603050405020304" pitchFamily="18" charset="0"/>
              </a:rPr>
              <a:t> be in the valley of love and delight.</a:t>
            </a:r>
            <a:endParaRPr lang="en-IN" i="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C9A7B915-45E3-1129-8559-42DC5DA030B4}"/>
              </a:ext>
            </a:extLst>
          </p:cNvPr>
          <p:cNvSpPr txBox="1"/>
          <p:nvPr/>
        </p:nvSpPr>
        <p:spPr>
          <a:xfrm>
            <a:off x="2975000" y="6057647"/>
            <a:ext cx="3205655" cy="369332"/>
          </a:xfrm>
          <a:prstGeom prst="rect">
            <a:avLst/>
          </a:prstGeom>
          <a:noFill/>
        </p:spPr>
        <p:txBody>
          <a:bodyPr wrap="square" rtlCol="0">
            <a:spAutoFit/>
          </a:bodyPr>
          <a:lstStyle/>
          <a:p>
            <a:pPr algn="ctr"/>
            <a:r>
              <a:rPr lang="en-US" b="1" dirty="0">
                <a:latin typeface="Book Antiqua" pitchFamily="18" charset="0"/>
                <a:cs typeface="Times New Roman" panose="02020603050405020304" pitchFamily="18" charset="0"/>
              </a:rPr>
              <a:t>Elements of Music</a:t>
            </a:r>
            <a:endParaRPr lang="en-US" b="1" i="1" dirty="0">
              <a:latin typeface="Book Antiqua" panose="02040602050305030304" pitchFamily="18" charset="0"/>
            </a:endParaRPr>
          </a:p>
        </p:txBody>
      </p:sp>
      <p:pic>
        <p:nvPicPr>
          <p:cNvPr id="14" name="Picture 13">
            <a:extLst>
              <a:ext uri="{FF2B5EF4-FFF2-40B4-BE49-F238E27FC236}">
                <a16:creationId xmlns:a16="http://schemas.microsoft.com/office/drawing/2014/main" xmlns="" id="{30E9E37A-8169-F969-D790-05D8561208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6007967"/>
            <a:ext cx="1593631" cy="629081"/>
          </a:xfrm>
          <a:prstGeom prst="rect">
            <a:avLst/>
          </a:prstGeom>
          <a:effectLst>
            <a:glow rad="62663">
              <a:schemeClr val="bg1">
                <a:alpha val="0"/>
              </a:schemeClr>
            </a:glow>
          </a:effectLst>
        </p:spPr>
      </p:pic>
    </p:spTree>
    <p:extLst>
      <p:ext uri="{BB962C8B-B14F-4D97-AF65-F5344CB8AC3E}">
        <p14:creationId xmlns:p14="http://schemas.microsoft.com/office/powerpoint/2010/main" val="9765786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6" name="Table 5">
            <a:extLst>
              <a:ext uri="{FF2B5EF4-FFF2-40B4-BE49-F238E27FC236}">
                <a16:creationId xmlns:a16="http://schemas.microsoft.com/office/drawing/2014/main" xmlns="" id="{041C588B-8A79-5BCC-902E-E104A8D5FC66}"/>
              </a:ext>
            </a:extLst>
          </p:cNvPr>
          <p:cNvGraphicFramePr>
            <a:graphicFrameLocks noGrp="1"/>
          </p:cNvGraphicFramePr>
          <p:nvPr>
            <p:extLst>
              <p:ext uri="{D42A27DB-BD31-4B8C-83A1-F6EECF244321}">
                <p14:modId xmlns:p14="http://schemas.microsoft.com/office/powerpoint/2010/main" val="2299578454"/>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859515">
                  <a:extLst>
                    <a:ext uri="{9D8B030D-6E8A-4147-A177-3AD203B41FA5}">
                      <a16:colId xmlns:a16="http://schemas.microsoft.com/office/drawing/2014/main" xmlns="" val="1882900237"/>
                    </a:ext>
                  </a:extLst>
                </a:gridCol>
                <a:gridCol w="7911366">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smtClean="0">
                          <a:solidFill>
                            <a:srgbClr val="211D1E"/>
                          </a:solidFill>
                          <a:effectLst/>
                          <a:latin typeface="Book Antiqua" panose="02040602050305030304" pitchFamily="18" charset="0"/>
                        </a:rPr>
                        <a:t>13</a:t>
                      </a:r>
                      <a:endParaRPr lang="en-US" sz="360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a:solidFill>
                            <a:srgbClr val="211D1E"/>
                          </a:solidFill>
                          <a:effectLst/>
                          <a:latin typeface="Book Antiqua" panose="02040602050305030304" pitchFamily="18" charset="0"/>
                        </a:rPr>
                        <a:t>The Trumpet</a:t>
                      </a:r>
                      <a:endParaRPr lang="en-US" sz="240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cxnSp>
        <p:nvCxnSpPr>
          <p:cNvPr id="7" name="Straight Connector 6">
            <a:extLst>
              <a:ext uri="{FF2B5EF4-FFF2-40B4-BE49-F238E27FC236}">
                <a16:creationId xmlns:a16="http://schemas.microsoft.com/office/drawing/2014/main" xmlns="" id="{263F87C2-3889-6257-D140-B968CBBFA75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xmlns="" id="{FABADD3A-E2B4-38FC-21B6-439C0C4D0078}"/>
              </a:ext>
            </a:extLst>
          </p:cNvPr>
          <p:cNvSpPr txBox="1"/>
          <p:nvPr/>
        </p:nvSpPr>
        <p:spPr>
          <a:xfrm>
            <a:off x="987631" y="6194073"/>
            <a:ext cx="4109545" cy="400110"/>
          </a:xfrm>
          <a:prstGeom prst="rect">
            <a:avLst/>
          </a:prstGeom>
          <a:noFill/>
        </p:spPr>
        <p:txBody>
          <a:bodyPr wrap="square" rtlCol="0" anchor="ctr">
            <a:spAutoFit/>
          </a:bodyPr>
          <a:lstStyle/>
          <a:p>
            <a:r>
              <a:rPr lang="en-US" sz="2000" i="1" dirty="0">
                <a:ln w="12700">
                  <a:solidFill>
                    <a:srgbClr val="C00000"/>
                  </a:solidFill>
                </a:ln>
                <a:solidFill>
                  <a:srgbClr val="FF0000"/>
                </a:solidFill>
                <a:latin typeface="Times New Roman" panose="02020603050405020304" pitchFamily="18" charset="0"/>
                <a:cs typeface="Times New Roman" panose="02020603050405020304" pitchFamily="18" charset="0"/>
              </a:rPr>
              <a:t>Grade 3</a:t>
            </a:r>
          </a:p>
        </p:txBody>
      </p:sp>
      <p:sp>
        <p:nvSpPr>
          <p:cNvPr id="11" name="TextBox 10">
            <a:extLst>
              <a:ext uri="{FF2B5EF4-FFF2-40B4-BE49-F238E27FC236}">
                <a16:creationId xmlns:a16="http://schemas.microsoft.com/office/drawing/2014/main" xmlns="" id="{B85DCC7B-2A9A-0171-7878-9127D836AE64}"/>
              </a:ext>
            </a:extLst>
          </p:cNvPr>
          <p:cNvSpPr txBox="1"/>
          <p:nvPr/>
        </p:nvSpPr>
        <p:spPr>
          <a:xfrm>
            <a:off x="154682" y="5949263"/>
            <a:ext cx="3594538"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Music Slide Deck</a:t>
            </a:r>
          </a:p>
        </p:txBody>
      </p:sp>
      <p:sp>
        <p:nvSpPr>
          <p:cNvPr id="9" name="TextBox 8">
            <a:extLst>
              <a:ext uri="{FF2B5EF4-FFF2-40B4-BE49-F238E27FC236}">
                <a16:creationId xmlns:a16="http://schemas.microsoft.com/office/drawing/2014/main" xmlns="" id="{C9A7B915-45E3-1129-8559-42DC5DA030B4}"/>
              </a:ext>
            </a:extLst>
          </p:cNvPr>
          <p:cNvSpPr txBox="1"/>
          <p:nvPr/>
        </p:nvSpPr>
        <p:spPr>
          <a:xfrm>
            <a:off x="2975000" y="6057647"/>
            <a:ext cx="3205655" cy="369332"/>
          </a:xfrm>
          <a:prstGeom prst="rect">
            <a:avLst/>
          </a:prstGeom>
          <a:noFill/>
        </p:spPr>
        <p:txBody>
          <a:bodyPr wrap="square" rtlCol="0">
            <a:spAutoFit/>
          </a:bodyPr>
          <a:lstStyle/>
          <a:p>
            <a:pPr algn="ctr"/>
            <a:r>
              <a:rPr lang="en-US" b="1" dirty="0">
                <a:latin typeface="Book Antiqua" pitchFamily="18" charset="0"/>
                <a:cs typeface="Times New Roman" panose="02020603050405020304" pitchFamily="18" charset="0"/>
              </a:rPr>
              <a:t>The Orchestra</a:t>
            </a:r>
            <a:endParaRPr lang="en-US" b="1" i="1" dirty="0">
              <a:latin typeface="Book Antiqua" panose="02040602050305030304" pitchFamily="18" charset="0"/>
            </a:endParaRPr>
          </a:p>
        </p:txBody>
      </p:sp>
      <p:pic>
        <p:nvPicPr>
          <p:cNvPr id="10" name="Picture 9">
            <a:extLst>
              <a:ext uri="{FF2B5EF4-FFF2-40B4-BE49-F238E27FC236}">
                <a16:creationId xmlns:a16="http://schemas.microsoft.com/office/drawing/2014/main" xmlns="" id="{30E9E37A-8169-F969-D790-05D856120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6007967"/>
            <a:ext cx="1593631" cy="629081"/>
          </a:xfrm>
          <a:prstGeom prst="rect">
            <a:avLst/>
          </a:prstGeom>
          <a:effectLst>
            <a:glow rad="62663">
              <a:schemeClr val="bg1">
                <a:alpha val="0"/>
              </a:schemeClr>
            </a:glow>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3575" y="2097915"/>
            <a:ext cx="6563475" cy="2737411"/>
          </a:xfrm>
          <a:prstGeom prst="rect">
            <a:avLst/>
          </a:prstGeom>
        </p:spPr>
      </p:pic>
    </p:spTree>
    <p:extLst>
      <p:ext uri="{BB962C8B-B14F-4D97-AF65-F5344CB8AC3E}">
        <p14:creationId xmlns:p14="http://schemas.microsoft.com/office/powerpoint/2010/main" val="29007320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xmlns="" id="{9CA8C347-6787-D73D-CF3E-F039BE311C6C}"/>
              </a:ext>
            </a:extLst>
          </p:cNvPr>
          <p:cNvSpPr txBox="1"/>
          <p:nvPr/>
        </p:nvSpPr>
        <p:spPr>
          <a:xfrm>
            <a:off x="115614" y="115438"/>
            <a:ext cx="3594538"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Music Cards</a:t>
            </a:r>
          </a:p>
        </p:txBody>
      </p:sp>
      <p:sp>
        <p:nvSpPr>
          <p:cNvPr id="4" name="TextBox 3">
            <a:extLst>
              <a:ext uri="{FF2B5EF4-FFF2-40B4-BE49-F238E27FC236}">
                <a16:creationId xmlns:a16="http://schemas.microsoft.com/office/drawing/2014/main" xmlns="" id="{83AAE973-E503-3B2D-0006-A025CF203B89}"/>
              </a:ext>
            </a:extLst>
          </p:cNvPr>
          <p:cNvSpPr txBox="1"/>
          <p:nvPr/>
        </p:nvSpPr>
        <p:spPr>
          <a:xfrm>
            <a:off x="969583" y="370758"/>
            <a:ext cx="4109545" cy="400110"/>
          </a:xfrm>
          <a:prstGeom prst="rect">
            <a:avLst/>
          </a:prstGeom>
          <a:noFill/>
        </p:spPr>
        <p:txBody>
          <a:bodyPr wrap="square" rtlCol="0" anchor="ctr">
            <a:spAutoFit/>
          </a:bodyPr>
          <a:lstStyle/>
          <a:p>
            <a:r>
              <a:rPr lang="en-US" sz="2000" i="1" dirty="0">
                <a:ln w="12700">
                  <a:solidFill>
                    <a:srgbClr val="C00000"/>
                  </a:solidFill>
                </a:ln>
                <a:solidFill>
                  <a:srgbClr val="FF0000"/>
                </a:solidFill>
                <a:latin typeface="Times New Roman" panose="02020603050405020304" pitchFamily="18" charset="0"/>
                <a:cs typeface="Times New Roman" panose="02020603050405020304" pitchFamily="18" charset="0"/>
              </a:rPr>
              <a:t>Grade 3</a:t>
            </a:r>
          </a:p>
        </p:txBody>
      </p:sp>
      <p:pic>
        <p:nvPicPr>
          <p:cNvPr id="5" name="Picture 4">
            <a:extLst>
              <a:ext uri="{FF2B5EF4-FFF2-40B4-BE49-F238E27FC236}">
                <a16:creationId xmlns:a16="http://schemas.microsoft.com/office/drawing/2014/main" xmlns="" id="{7DCFC89F-43F7-006D-D16E-29003FDDB5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5761" y="256272"/>
            <a:ext cx="1593631" cy="629081"/>
          </a:xfrm>
          <a:prstGeom prst="rect">
            <a:avLst/>
          </a:prstGeom>
          <a:effectLst>
            <a:glow rad="62663">
              <a:schemeClr val="bg1">
                <a:alpha val="40000"/>
              </a:schemeClr>
            </a:glow>
          </a:effectLst>
        </p:spPr>
      </p:pic>
      <p:sp>
        <p:nvSpPr>
          <p:cNvPr id="7" name="TextBox 6">
            <a:extLst>
              <a:ext uri="{FF2B5EF4-FFF2-40B4-BE49-F238E27FC236}">
                <a16:creationId xmlns:a16="http://schemas.microsoft.com/office/drawing/2014/main" xmlns="" id="{30617D7D-F9EB-E4F5-522B-43CE01A97AED}"/>
              </a:ext>
            </a:extLst>
          </p:cNvPr>
          <p:cNvSpPr txBox="1"/>
          <p:nvPr/>
        </p:nvSpPr>
        <p:spPr>
          <a:xfrm>
            <a:off x="3732697" y="181543"/>
            <a:ext cx="1685677" cy="461665"/>
          </a:xfrm>
          <a:prstGeom prst="rect">
            <a:avLst/>
          </a:prstGeom>
          <a:noFill/>
        </p:spPr>
        <p:txBody>
          <a:bodyPr wrap="square">
            <a:spAutoFit/>
          </a:bodyPr>
          <a:lstStyle/>
          <a:p>
            <a:pPr algn="ctr"/>
            <a:r>
              <a:rPr lang="en-US" sz="2400" b="1" dirty="0">
                <a:solidFill>
                  <a:srgbClr val="211D1E"/>
                </a:solidFill>
                <a:effectLst/>
                <a:latin typeface="Times New Roman" panose="02020603050405020304" pitchFamily="18" charset="0"/>
                <a:cs typeface="Times New Roman" panose="02020603050405020304" pitchFamily="18" charset="0"/>
              </a:rPr>
              <a:t>Credits</a:t>
            </a:r>
            <a:endParaRPr lang="en-US" sz="1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8A7EB686-9077-C460-3772-FA4403045204}"/>
              </a:ext>
            </a:extLst>
          </p:cNvPr>
          <p:cNvSpPr txBox="1"/>
          <p:nvPr/>
        </p:nvSpPr>
        <p:spPr>
          <a:xfrm>
            <a:off x="969583" y="1372842"/>
            <a:ext cx="4506119" cy="1384995"/>
          </a:xfrm>
          <a:prstGeom prst="rect">
            <a:avLst/>
          </a:prstGeom>
          <a:noFill/>
        </p:spPr>
        <p:txBody>
          <a:bodyPr wrap="square">
            <a:spAutoFit/>
          </a:bodyPr>
          <a:lstStyle/>
          <a:p>
            <a:r>
              <a:rPr lang="en-US" sz="1200" dirty="0" smtClean="0">
                <a:solidFill>
                  <a:srgbClr val="211D1E"/>
                </a:solidFill>
                <a:latin typeface="Times New Roman" panose="02020603050405020304" pitchFamily="18" charset="0"/>
                <a:cs typeface="Times New Roman" panose="02020603050405020304" pitchFamily="18" charset="0"/>
              </a:rPr>
              <a:t>Bohdan </a:t>
            </a:r>
            <a:r>
              <a:rPr lang="en-US" sz="1200" dirty="0" err="1">
                <a:solidFill>
                  <a:srgbClr val="211D1E"/>
                </a:solidFill>
                <a:latin typeface="Times New Roman" panose="02020603050405020304" pitchFamily="18" charset="0"/>
                <a:cs typeface="Times New Roman" panose="02020603050405020304" pitchFamily="18" charset="0"/>
              </a:rPr>
              <a:t>Skrypnyk</a:t>
            </a:r>
            <a:r>
              <a:rPr lang="en-US" sz="1200" dirty="0">
                <a:solidFill>
                  <a:srgbClr val="211D1E"/>
                </a:solidFill>
                <a:latin typeface="Times New Roman" panose="02020603050405020304" pitchFamily="18" charset="0"/>
                <a:cs typeface="Times New Roman" panose="02020603050405020304" pitchFamily="18" charset="0"/>
              </a:rPr>
              <a:t> / </a:t>
            </a:r>
            <a:r>
              <a:rPr lang="en-US" sz="1200" dirty="0" err="1">
                <a:solidFill>
                  <a:srgbClr val="211D1E"/>
                </a:solidFill>
                <a:latin typeface="Times New Roman" panose="02020603050405020304" pitchFamily="18" charset="0"/>
                <a:cs typeface="Times New Roman" panose="02020603050405020304" pitchFamily="18" charset="0"/>
              </a:rPr>
              <a:t>Alamy</a:t>
            </a:r>
            <a:r>
              <a:rPr lang="en-US" sz="1200" dirty="0">
                <a:solidFill>
                  <a:srgbClr val="211D1E"/>
                </a:solidFill>
                <a:latin typeface="Times New Roman" panose="02020603050405020304" pitchFamily="18" charset="0"/>
                <a:cs typeface="Times New Roman" panose="02020603050405020304" pitchFamily="18" charset="0"/>
              </a:rPr>
              <a:t> Stock Photo: </a:t>
            </a:r>
            <a:r>
              <a:rPr lang="en-US" sz="1200" dirty="0" smtClean="0">
                <a:solidFill>
                  <a:srgbClr val="211D1E"/>
                </a:solidFill>
                <a:latin typeface="Times New Roman" panose="02020603050405020304" pitchFamily="18" charset="0"/>
                <a:cs typeface="Times New Roman" panose="02020603050405020304" pitchFamily="18" charset="0"/>
              </a:rPr>
              <a:t>7c</a:t>
            </a:r>
          </a:p>
          <a:p>
            <a:r>
              <a:rPr lang="en-GB" sz="1200" dirty="0">
                <a:solidFill>
                  <a:srgbClr val="211D1E"/>
                </a:solidFill>
                <a:latin typeface="Times New Roman" panose="02020603050405020304" pitchFamily="18" charset="0"/>
                <a:cs typeface="Times New Roman" panose="02020603050405020304" pitchFamily="18" charset="0"/>
              </a:rPr>
              <a:t>imageBROKER.com / </a:t>
            </a:r>
            <a:r>
              <a:rPr lang="en-GB" sz="1200" dirty="0" err="1">
                <a:solidFill>
                  <a:srgbClr val="211D1E"/>
                </a:solidFill>
                <a:latin typeface="Times New Roman" panose="02020603050405020304" pitchFamily="18" charset="0"/>
                <a:cs typeface="Times New Roman" panose="02020603050405020304" pitchFamily="18" charset="0"/>
              </a:rPr>
              <a:t>Alamy</a:t>
            </a:r>
            <a:r>
              <a:rPr lang="en-GB" sz="1200" dirty="0">
                <a:solidFill>
                  <a:srgbClr val="211D1E"/>
                </a:solidFill>
                <a:latin typeface="Times New Roman" panose="02020603050405020304" pitchFamily="18" charset="0"/>
                <a:cs typeface="Times New Roman" panose="02020603050405020304" pitchFamily="18" charset="0"/>
              </a:rPr>
              <a:t> Stock Photo: </a:t>
            </a:r>
            <a:r>
              <a:rPr lang="en-GB" sz="1200" dirty="0" smtClean="0">
                <a:solidFill>
                  <a:srgbClr val="211D1E"/>
                </a:solidFill>
                <a:latin typeface="Times New Roman" panose="02020603050405020304" pitchFamily="18" charset="0"/>
                <a:cs typeface="Times New Roman" panose="02020603050405020304" pitchFamily="18" charset="0"/>
              </a:rPr>
              <a:t>11</a:t>
            </a:r>
          </a:p>
          <a:p>
            <a:r>
              <a:rPr lang="en-GB" sz="1200" dirty="0">
                <a:solidFill>
                  <a:srgbClr val="211D1E"/>
                </a:solidFill>
                <a:latin typeface="Times New Roman" panose="02020603050405020304" pitchFamily="18" charset="0"/>
                <a:cs typeface="Times New Roman" panose="02020603050405020304" pitchFamily="18" charset="0"/>
              </a:rPr>
              <a:t>Ingram Publishing / </a:t>
            </a:r>
            <a:r>
              <a:rPr lang="en-GB" sz="1200" dirty="0" err="1">
                <a:solidFill>
                  <a:srgbClr val="211D1E"/>
                </a:solidFill>
                <a:latin typeface="Times New Roman" panose="02020603050405020304" pitchFamily="18" charset="0"/>
                <a:cs typeface="Times New Roman" panose="02020603050405020304" pitchFamily="18" charset="0"/>
              </a:rPr>
              <a:t>Alamy</a:t>
            </a:r>
            <a:r>
              <a:rPr lang="en-GB" sz="1200" dirty="0">
                <a:solidFill>
                  <a:srgbClr val="211D1E"/>
                </a:solidFill>
                <a:latin typeface="Times New Roman" panose="02020603050405020304" pitchFamily="18" charset="0"/>
                <a:cs typeface="Times New Roman" panose="02020603050405020304" pitchFamily="18" charset="0"/>
              </a:rPr>
              <a:t> Stock Photo: </a:t>
            </a:r>
            <a:r>
              <a:rPr lang="en-GB" sz="1200" dirty="0" smtClean="0">
                <a:solidFill>
                  <a:srgbClr val="211D1E"/>
                </a:solidFill>
                <a:latin typeface="Times New Roman" panose="02020603050405020304" pitchFamily="18" charset="0"/>
                <a:cs typeface="Times New Roman" panose="02020603050405020304" pitchFamily="18" charset="0"/>
              </a:rPr>
              <a:t>7a</a:t>
            </a:r>
          </a:p>
          <a:p>
            <a:r>
              <a:rPr lang="en-GB" sz="1200" dirty="0" err="1">
                <a:solidFill>
                  <a:srgbClr val="211D1E"/>
                </a:solidFill>
                <a:latin typeface="Times New Roman" panose="02020603050405020304" pitchFamily="18" charset="0"/>
                <a:cs typeface="Times New Roman" panose="02020603050405020304" pitchFamily="18" charset="0"/>
              </a:rPr>
              <a:t>Martys</a:t>
            </a:r>
            <a:r>
              <a:rPr lang="en-GB" sz="1200" dirty="0">
                <a:solidFill>
                  <a:srgbClr val="211D1E"/>
                </a:solidFill>
                <a:latin typeface="Times New Roman" panose="02020603050405020304" pitchFamily="18" charset="0"/>
                <a:cs typeface="Times New Roman" panose="02020603050405020304" pitchFamily="18" charset="0"/>
              </a:rPr>
              <a:t> Art / </a:t>
            </a:r>
            <a:r>
              <a:rPr lang="en-GB" sz="1200" dirty="0" err="1">
                <a:solidFill>
                  <a:srgbClr val="211D1E"/>
                </a:solidFill>
                <a:latin typeface="Times New Roman" panose="02020603050405020304" pitchFamily="18" charset="0"/>
                <a:cs typeface="Times New Roman" panose="02020603050405020304" pitchFamily="18" charset="0"/>
              </a:rPr>
              <a:t>Alamy</a:t>
            </a:r>
            <a:r>
              <a:rPr lang="en-GB" sz="1200" dirty="0">
                <a:solidFill>
                  <a:srgbClr val="211D1E"/>
                </a:solidFill>
                <a:latin typeface="Times New Roman" panose="02020603050405020304" pitchFamily="18" charset="0"/>
                <a:cs typeface="Times New Roman" panose="02020603050405020304" pitchFamily="18" charset="0"/>
              </a:rPr>
              <a:t> Stock Photo: </a:t>
            </a:r>
            <a:r>
              <a:rPr lang="en-GB" sz="1200" dirty="0" smtClean="0">
                <a:solidFill>
                  <a:srgbClr val="211D1E"/>
                </a:solidFill>
                <a:latin typeface="Times New Roman" panose="02020603050405020304" pitchFamily="18" charset="0"/>
                <a:cs typeface="Times New Roman" panose="02020603050405020304" pitchFamily="18" charset="0"/>
              </a:rPr>
              <a:t>7b</a:t>
            </a:r>
          </a:p>
          <a:p>
            <a:r>
              <a:rPr lang="en-GB" sz="1200" dirty="0" err="1">
                <a:solidFill>
                  <a:srgbClr val="211D1E"/>
                </a:solidFill>
                <a:latin typeface="Times New Roman" panose="02020603050405020304" pitchFamily="18" charset="0"/>
                <a:cs typeface="Times New Roman" panose="02020603050405020304" pitchFamily="18" charset="0"/>
              </a:rPr>
              <a:t>mauritius</a:t>
            </a:r>
            <a:r>
              <a:rPr lang="en-GB" sz="1200" dirty="0">
                <a:solidFill>
                  <a:srgbClr val="211D1E"/>
                </a:solidFill>
                <a:latin typeface="Times New Roman" panose="02020603050405020304" pitchFamily="18" charset="0"/>
                <a:cs typeface="Times New Roman" panose="02020603050405020304" pitchFamily="18" charset="0"/>
              </a:rPr>
              <a:t> images GmbH / </a:t>
            </a:r>
            <a:r>
              <a:rPr lang="en-GB" sz="1200" dirty="0" err="1">
                <a:solidFill>
                  <a:srgbClr val="211D1E"/>
                </a:solidFill>
                <a:latin typeface="Times New Roman" panose="02020603050405020304" pitchFamily="18" charset="0"/>
                <a:cs typeface="Times New Roman" panose="02020603050405020304" pitchFamily="18" charset="0"/>
              </a:rPr>
              <a:t>Alamy</a:t>
            </a:r>
            <a:r>
              <a:rPr lang="en-GB" sz="1200" dirty="0">
                <a:solidFill>
                  <a:srgbClr val="211D1E"/>
                </a:solidFill>
                <a:latin typeface="Times New Roman" panose="02020603050405020304" pitchFamily="18" charset="0"/>
                <a:cs typeface="Times New Roman" panose="02020603050405020304" pitchFamily="18" charset="0"/>
              </a:rPr>
              <a:t> Stock Photo: </a:t>
            </a:r>
            <a:r>
              <a:rPr lang="en-GB" sz="1200" dirty="0" smtClean="0">
                <a:solidFill>
                  <a:srgbClr val="211D1E"/>
                </a:solidFill>
                <a:latin typeface="Times New Roman" panose="02020603050405020304" pitchFamily="18" charset="0"/>
                <a:cs typeface="Times New Roman" panose="02020603050405020304" pitchFamily="18" charset="0"/>
              </a:rPr>
              <a:t>5</a:t>
            </a:r>
          </a:p>
          <a:p>
            <a:r>
              <a:rPr lang="en-GB" sz="1200" dirty="0" err="1">
                <a:solidFill>
                  <a:srgbClr val="211D1E"/>
                </a:solidFill>
                <a:latin typeface="Times New Roman" panose="02020603050405020304" pitchFamily="18" charset="0"/>
                <a:cs typeface="Times New Roman" panose="02020603050405020304" pitchFamily="18" charset="0"/>
              </a:rPr>
              <a:t>RooM</a:t>
            </a:r>
            <a:r>
              <a:rPr lang="en-GB" sz="1200" dirty="0">
                <a:solidFill>
                  <a:srgbClr val="211D1E"/>
                </a:solidFill>
                <a:latin typeface="Times New Roman" panose="02020603050405020304" pitchFamily="18" charset="0"/>
                <a:cs typeface="Times New Roman" panose="02020603050405020304" pitchFamily="18" charset="0"/>
              </a:rPr>
              <a:t> the Agency / </a:t>
            </a:r>
            <a:r>
              <a:rPr lang="en-GB" sz="1200" dirty="0" err="1">
                <a:solidFill>
                  <a:srgbClr val="211D1E"/>
                </a:solidFill>
                <a:latin typeface="Times New Roman" panose="02020603050405020304" pitchFamily="18" charset="0"/>
                <a:cs typeface="Times New Roman" panose="02020603050405020304" pitchFamily="18" charset="0"/>
              </a:rPr>
              <a:t>Alamy</a:t>
            </a:r>
            <a:r>
              <a:rPr lang="en-GB" sz="1200" dirty="0">
                <a:solidFill>
                  <a:srgbClr val="211D1E"/>
                </a:solidFill>
                <a:latin typeface="Times New Roman" panose="02020603050405020304" pitchFamily="18" charset="0"/>
                <a:cs typeface="Times New Roman" panose="02020603050405020304" pitchFamily="18" charset="0"/>
              </a:rPr>
              <a:t> Stock Photo: </a:t>
            </a:r>
            <a:r>
              <a:rPr lang="en-GB" sz="1200" dirty="0" smtClean="0">
                <a:solidFill>
                  <a:srgbClr val="211D1E"/>
                </a:solidFill>
                <a:latin typeface="Times New Roman" panose="02020603050405020304" pitchFamily="18" charset="0"/>
                <a:cs typeface="Times New Roman" panose="02020603050405020304" pitchFamily="18" charset="0"/>
              </a:rPr>
              <a:t>6</a:t>
            </a:r>
          </a:p>
          <a:p>
            <a:r>
              <a:rPr lang="en-US" sz="1200" dirty="0" err="1">
                <a:solidFill>
                  <a:srgbClr val="211D1E"/>
                </a:solidFill>
                <a:latin typeface="Times New Roman" panose="02020603050405020304" pitchFamily="18" charset="0"/>
                <a:cs typeface="Times New Roman" panose="02020603050405020304" pitchFamily="18" charset="0"/>
              </a:rPr>
              <a:t>Wavebreak</a:t>
            </a:r>
            <a:r>
              <a:rPr lang="en-US" sz="1200" dirty="0">
                <a:solidFill>
                  <a:srgbClr val="211D1E"/>
                </a:solidFill>
                <a:latin typeface="Times New Roman" panose="02020603050405020304" pitchFamily="18" charset="0"/>
                <a:cs typeface="Times New Roman" panose="02020603050405020304" pitchFamily="18" charset="0"/>
              </a:rPr>
              <a:t> Media ltd / </a:t>
            </a:r>
            <a:r>
              <a:rPr lang="en-US" sz="1200" dirty="0" err="1">
                <a:solidFill>
                  <a:srgbClr val="211D1E"/>
                </a:solidFill>
                <a:latin typeface="Times New Roman" panose="02020603050405020304" pitchFamily="18" charset="0"/>
                <a:cs typeface="Times New Roman" panose="02020603050405020304" pitchFamily="18" charset="0"/>
              </a:rPr>
              <a:t>Alamy</a:t>
            </a:r>
            <a:r>
              <a:rPr lang="en-US" sz="1200" dirty="0">
                <a:solidFill>
                  <a:srgbClr val="211D1E"/>
                </a:solidFill>
                <a:latin typeface="Times New Roman" panose="02020603050405020304" pitchFamily="18" charset="0"/>
                <a:cs typeface="Times New Roman" panose="02020603050405020304" pitchFamily="18" charset="0"/>
              </a:rPr>
              <a:t> Stock Photo: 10</a:t>
            </a:r>
            <a:endParaRPr lang="en-US" sz="1200" dirty="0">
              <a:solidFill>
                <a:srgbClr val="211D1E"/>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79416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xmlns="" id="{1D0BD7D1-3FF1-A5C8-8A1E-22320D2704A7}"/>
              </a:ext>
            </a:extLst>
          </p:cNvPr>
          <p:cNvSpPr txBox="1"/>
          <p:nvPr/>
        </p:nvSpPr>
        <p:spPr>
          <a:xfrm>
            <a:off x="969583" y="370758"/>
            <a:ext cx="4109545" cy="400110"/>
          </a:xfrm>
          <a:prstGeom prst="rect">
            <a:avLst/>
          </a:prstGeom>
          <a:noFill/>
        </p:spPr>
        <p:txBody>
          <a:bodyPr wrap="square" rtlCol="0" anchor="ctr">
            <a:spAutoFit/>
          </a:bodyPr>
          <a:lstStyle/>
          <a:p>
            <a:r>
              <a:rPr lang="en-US" sz="2000" i="1" dirty="0">
                <a:ln w="12700">
                  <a:solidFill>
                    <a:srgbClr val="C00000"/>
                  </a:solidFill>
                </a:ln>
                <a:solidFill>
                  <a:srgbClr val="FF0000"/>
                </a:solidFill>
                <a:latin typeface="Times New Roman" panose="02020603050405020304" pitchFamily="18" charset="0"/>
                <a:cs typeface="Times New Roman" panose="02020603050405020304" pitchFamily="18" charset="0"/>
              </a:rPr>
              <a:t>Grade 3</a:t>
            </a:r>
          </a:p>
        </p:txBody>
      </p:sp>
      <p:pic>
        <p:nvPicPr>
          <p:cNvPr id="5" name="Picture 4">
            <a:extLst>
              <a:ext uri="{FF2B5EF4-FFF2-40B4-BE49-F238E27FC236}">
                <a16:creationId xmlns:a16="http://schemas.microsoft.com/office/drawing/2014/main" xmlns="" id="{CC871A46-D848-4605-255A-02FEF2492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5761" y="256272"/>
            <a:ext cx="1593631" cy="629081"/>
          </a:xfrm>
          <a:prstGeom prst="rect">
            <a:avLst/>
          </a:prstGeom>
          <a:effectLst>
            <a:glow rad="62663">
              <a:schemeClr val="bg1">
                <a:alpha val="40000"/>
              </a:schemeClr>
            </a:glow>
          </a:effectLst>
        </p:spPr>
      </p:pic>
      <p:sp>
        <p:nvSpPr>
          <p:cNvPr id="7" name="TextBox 6">
            <a:extLst>
              <a:ext uri="{FF2B5EF4-FFF2-40B4-BE49-F238E27FC236}">
                <a16:creationId xmlns:a16="http://schemas.microsoft.com/office/drawing/2014/main" xmlns="" id="{15C9125C-6859-0FB6-11DA-D64AA4B21E85}"/>
              </a:ext>
            </a:extLst>
          </p:cNvPr>
          <p:cNvSpPr txBox="1"/>
          <p:nvPr/>
        </p:nvSpPr>
        <p:spPr>
          <a:xfrm>
            <a:off x="115614" y="115438"/>
            <a:ext cx="3594538"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Music Slide Deck</a:t>
            </a:r>
          </a:p>
        </p:txBody>
      </p:sp>
      <p:sp>
        <p:nvSpPr>
          <p:cNvPr id="9" name="Google Shape;146;p22">
            <a:extLst>
              <a:ext uri="{FF2B5EF4-FFF2-40B4-BE49-F238E27FC236}">
                <a16:creationId xmlns:a16="http://schemas.microsoft.com/office/drawing/2014/main" xmlns="" id="{B77C15ED-D877-3492-418F-30D649AD9235}"/>
              </a:ext>
            </a:extLst>
          </p:cNvPr>
          <p:cNvSpPr txBox="1"/>
          <p:nvPr/>
        </p:nvSpPr>
        <p:spPr>
          <a:xfrm>
            <a:off x="340500" y="1334975"/>
            <a:ext cx="8148045" cy="4837181"/>
          </a:xfrm>
          <a:prstGeom prst="rect">
            <a:avLst/>
          </a:prstGeom>
          <a:noFill/>
          <a:ln>
            <a:noFill/>
          </a:ln>
        </p:spPr>
        <p:txBody>
          <a:bodyPr spcFirstLastPara="1" wrap="square" lIns="91425" tIns="45700" rIns="91425" bIns="45700" anchor="t" anchorCtr="0">
            <a:spAutoFit/>
          </a:bodyPr>
          <a:lstStyle/>
          <a:p>
            <a:pPr lvl="0">
              <a:buClr>
                <a:srgbClr val="000000"/>
              </a:buClr>
              <a:buSzPts val="1000"/>
            </a:pPr>
            <a:r>
              <a:rPr lang="en-US" sz="1000" dirty="0"/>
              <a:t>This work is licensed under a Creative Commons Attribution-</a:t>
            </a:r>
            <a:r>
              <a:rPr lang="en-US" sz="1000" dirty="0" err="1"/>
              <a:t>NonCommercial</a:t>
            </a:r>
            <a:r>
              <a:rPr lang="en-US" sz="1000" dirty="0"/>
              <a:t>-</a:t>
            </a:r>
            <a:r>
              <a:rPr lang="en-US" sz="1000" dirty="0" err="1"/>
              <a:t>ShareAlike</a:t>
            </a:r>
            <a:r>
              <a:rPr lang="en-US" sz="1000" dirty="0"/>
              <a:t> 4.0 International License</a:t>
            </a:r>
            <a:r>
              <a:rPr lang="en-US" sz="1000" b="0" i="0" u="none" strike="noStrike" cap="none" dirty="0" smtClean="0">
                <a:solidFill>
                  <a:srgbClr val="211D1E"/>
                </a:solidFill>
                <a:latin typeface="Open Sans"/>
                <a:ea typeface="Open Sans"/>
                <a:cs typeface="Open Sans"/>
                <a:sym typeface="Open Sans"/>
              </a:rPr>
              <a:t>.</a:t>
            </a:r>
            <a:endParaRPr sz="1000" b="0" i="0" u="none" strike="noStrike" cap="none" dirty="0">
              <a:solidFill>
                <a:srgbClr val="000000"/>
              </a:solidFill>
              <a:latin typeface="Open Sans"/>
              <a:ea typeface="Open Sans"/>
              <a:cs typeface="Open Sans"/>
              <a:sym typeface="Open Sans"/>
            </a:endParaRPr>
          </a:p>
          <a:p>
            <a:pPr marL="0" marR="0" lvl="0" indent="0" algn="l" rtl="0">
              <a:lnSpc>
                <a:spcPct val="100000"/>
              </a:lnSpc>
              <a:spcBef>
                <a:spcPts val="225"/>
              </a:spcBef>
              <a:spcAft>
                <a:spcPts val="0"/>
              </a:spcAft>
              <a:buClr>
                <a:srgbClr val="000000"/>
              </a:buClr>
              <a:buSzPts val="1000"/>
              <a:buFont typeface="Arial"/>
              <a:buNone/>
            </a:pPr>
            <a:r>
              <a:rPr lang="en-US" sz="1000" b="0" i="0" u="none" strike="noStrike" cap="none" dirty="0">
                <a:solidFill>
                  <a:srgbClr val="211D1E"/>
                </a:solidFill>
                <a:latin typeface="Open Sans"/>
                <a:ea typeface="Open Sans"/>
                <a:cs typeface="Open Sans"/>
                <a:sym typeface="Open Sans"/>
              </a:rPr>
              <a:t>You are free:</a:t>
            </a:r>
            <a:endParaRPr sz="1000" b="0" i="0" u="none" strike="noStrike" cap="none" dirty="0">
              <a:solidFill>
                <a:srgbClr val="000000"/>
              </a:solidFill>
              <a:latin typeface="Open Sans"/>
              <a:ea typeface="Open Sans"/>
              <a:cs typeface="Open Sans"/>
              <a:sym typeface="Open Sans"/>
            </a:endParaRPr>
          </a:p>
          <a:p>
            <a:r>
              <a:rPr lang="en-US" sz="1000" b="0" i="0" u="none" strike="noStrike" cap="none" dirty="0" smtClean="0">
                <a:solidFill>
                  <a:srgbClr val="211D1E"/>
                </a:solidFill>
                <a:latin typeface="Open Sans"/>
                <a:ea typeface="Open Sans"/>
                <a:cs typeface="Open Sans"/>
                <a:sym typeface="Open Sans"/>
              </a:rPr>
              <a:t>     to </a:t>
            </a:r>
            <a:r>
              <a:rPr lang="en-US" sz="1000" dirty="0" smtClean="0"/>
              <a:t>Share—to </a:t>
            </a:r>
            <a:r>
              <a:rPr lang="en-US" sz="1000" dirty="0"/>
              <a:t>copy, distribute, and transmit the work to Remix—to adapt the work</a:t>
            </a:r>
            <a:endParaRPr lang="en-IN" sz="1000" dirty="0"/>
          </a:p>
          <a:p>
            <a:pPr marL="0" marR="0" lvl="0" indent="0" algn="l" rtl="0">
              <a:lnSpc>
                <a:spcPct val="100000"/>
              </a:lnSpc>
              <a:spcBef>
                <a:spcPts val="450"/>
              </a:spcBef>
              <a:spcAft>
                <a:spcPts val="0"/>
              </a:spcAft>
              <a:buClr>
                <a:srgbClr val="000000"/>
              </a:buClr>
              <a:buSzPts val="1000"/>
              <a:buFont typeface="Arial"/>
              <a:buNone/>
            </a:pPr>
            <a:r>
              <a:rPr lang="en-US" sz="1000" b="0" i="0" u="none" strike="noStrike" cap="none" dirty="0" smtClean="0">
                <a:solidFill>
                  <a:srgbClr val="211D1E"/>
                </a:solidFill>
                <a:latin typeface="Open Sans"/>
                <a:ea typeface="Open Sans"/>
                <a:cs typeface="Open Sans"/>
                <a:sym typeface="Open Sans"/>
              </a:rPr>
              <a:t>Under the following conditions:</a:t>
            </a:r>
            <a:endParaRPr sz="1000" b="0" i="0" u="none" strike="noStrike" cap="none" dirty="0" smtClean="0">
              <a:solidFill>
                <a:srgbClr val="000000"/>
              </a:solidFill>
              <a:latin typeface="Open Sans"/>
              <a:ea typeface="Open Sans"/>
              <a:cs typeface="Open Sans"/>
              <a:sym typeface="Open Sans"/>
            </a:endParaRPr>
          </a:p>
          <a:p>
            <a:pPr marL="114300" lvl="0">
              <a:spcBef>
                <a:spcPts val="225"/>
              </a:spcBef>
              <a:buClr>
                <a:srgbClr val="000000"/>
              </a:buClr>
              <a:buSzPts val="1000"/>
            </a:pPr>
            <a:r>
              <a:rPr lang="en-US" sz="1000" b="0" i="0" u="none" strike="noStrike" cap="none" dirty="0" smtClean="0">
                <a:solidFill>
                  <a:srgbClr val="211D1E"/>
                </a:solidFill>
                <a:latin typeface="Open Sans"/>
                <a:ea typeface="Open Sans"/>
                <a:cs typeface="Open Sans"/>
                <a:sym typeface="Open Sans"/>
              </a:rPr>
              <a:t>Attribution—</a:t>
            </a:r>
            <a:r>
              <a:rPr lang="en-US" sz="1000" dirty="0"/>
              <a:t>You must attribute the work in the following </a:t>
            </a:r>
            <a:r>
              <a:rPr lang="en-US" sz="1000" dirty="0" smtClean="0"/>
              <a:t>manner</a:t>
            </a:r>
            <a:r>
              <a:rPr lang="en-US" sz="1000" b="0" i="0" u="none" strike="noStrike" cap="none" dirty="0" smtClean="0">
                <a:solidFill>
                  <a:srgbClr val="211D1E"/>
                </a:solidFill>
                <a:latin typeface="Open Sans"/>
                <a:ea typeface="Open Sans"/>
                <a:cs typeface="Open Sans"/>
                <a:sym typeface="Open Sans"/>
              </a:rPr>
              <a:t>:</a:t>
            </a:r>
            <a:endParaRPr sz="1000" b="0" i="0" u="none" strike="noStrike" cap="none" dirty="0" smtClean="0">
              <a:solidFill>
                <a:srgbClr val="000000"/>
              </a:solidFill>
              <a:latin typeface="Open Sans"/>
              <a:ea typeface="Open Sans"/>
              <a:cs typeface="Open Sans"/>
              <a:sym typeface="Open Sans"/>
            </a:endParaRPr>
          </a:p>
          <a:p>
            <a:pPr marL="114300" marR="0" lvl="0" indent="0" algn="l" rtl="0">
              <a:lnSpc>
                <a:spcPct val="100000"/>
              </a:lnSpc>
              <a:spcBef>
                <a:spcPts val="300"/>
              </a:spcBef>
              <a:spcAft>
                <a:spcPts val="0"/>
              </a:spcAft>
              <a:buClr>
                <a:srgbClr val="000000"/>
              </a:buClr>
              <a:buSzPts val="1000"/>
              <a:buFont typeface="Arial"/>
              <a:buNone/>
            </a:pPr>
            <a:r>
              <a:rPr lang="en-US" sz="1000" b="0" i="1" u="none" strike="noStrike" cap="none" dirty="0" smtClean="0">
                <a:solidFill>
                  <a:srgbClr val="211D1E"/>
                </a:solidFill>
                <a:latin typeface="Open Sans"/>
                <a:ea typeface="Open Sans"/>
                <a:cs typeface="Open Sans"/>
                <a:sym typeface="Open Sans"/>
              </a:rPr>
              <a:t>This work is based on an original work of the Core Knowledge® Foundation (</a:t>
            </a:r>
            <a:r>
              <a:rPr lang="en-US" sz="1000" b="0" i="1" u="sng" strike="noStrike" cap="none" dirty="0" smtClean="0">
                <a:solidFill>
                  <a:srgbClr val="000000"/>
                </a:solidFill>
                <a:latin typeface="Open Sans"/>
                <a:ea typeface="Open Sans"/>
                <a:cs typeface="Open Sans"/>
                <a:sym typeface="Open Sans"/>
                <a:hlinkClick r:id="rId4">
                  <a:extLst>
                    <a:ext uri="{A12FA001-AC4F-418D-AE19-62706E023703}">
                      <ahyp:hlinkClr xmlns:ahyp="http://schemas.microsoft.com/office/drawing/2018/hyperlinkcolor" xmlns="" val="tx"/>
                    </a:ext>
                  </a:extLst>
                </a:hlinkClick>
              </a:rPr>
              <a:t>www.coreknowledge.org</a:t>
            </a:r>
            <a:r>
              <a:rPr lang="en-US" sz="1000" b="0" i="1" u="none" strike="noStrike" cap="none" dirty="0" smtClean="0">
                <a:solidFill>
                  <a:srgbClr val="211D1E"/>
                </a:solidFill>
                <a:latin typeface="Open Sans"/>
                <a:ea typeface="Open Sans"/>
                <a:cs typeface="Open Sans"/>
                <a:sym typeface="Open Sans"/>
              </a:rPr>
              <a:t>) and the additions from the Louisiana </a:t>
            </a:r>
            <a:br>
              <a:rPr lang="en-US" sz="1000" b="0" i="1" u="none" strike="noStrike" cap="none" dirty="0" smtClean="0">
                <a:solidFill>
                  <a:srgbClr val="211D1E"/>
                </a:solidFill>
                <a:latin typeface="Open Sans"/>
                <a:ea typeface="Open Sans"/>
                <a:cs typeface="Open Sans"/>
                <a:sym typeface="Open Sans"/>
              </a:rPr>
            </a:br>
            <a:r>
              <a:rPr lang="en-US" sz="1000" b="0" i="1" u="none" strike="noStrike" cap="none" dirty="0" smtClean="0">
                <a:solidFill>
                  <a:srgbClr val="211D1E"/>
                </a:solidFill>
                <a:latin typeface="Open Sans"/>
                <a:ea typeface="Open Sans"/>
                <a:cs typeface="Open Sans"/>
                <a:sym typeface="Open Sans"/>
              </a:rPr>
              <a:t>Department of Education, made available through licensing under a Creative Commons Attribution-NonCommercial-ShareAlike4.0 International License. This does not in any way imply that the Core Knowledge Foundation or the Louisiana Department of Education endorses this work.</a:t>
            </a:r>
            <a:endParaRPr sz="1000" b="0" i="0" u="none" strike="noStrike" cap="none" dirty="0" smtClean="0">
              <a:solidFill>
                <a:srgbClr val="000000"/>
              </a:solidFill>
              <a:latin typeface="Open Sans"/>
              <a:ea typeface="Open Sans"/>
              <a:cs typeface="Open Sans"/>
              <a:sym typeface="Open Sans"/>
            </a:endParaRPr>
          </a:p>
          <a:p>
            <a:pPr marL="114300" marR="0" lvl="0" indent="0" algn="l" rtl="0">
              <a:lnSpc>
                <a:spcPct val="100000"/>
              </a:lnSpc>
              <a:spcBef>
                <a:spcPts val="300"/>
              </a:spcBef>
              <a:spcAft>
                <a:spcPts val="0"/>
              </a:spcAft>
              <a:buClr>
                <a:srgbClr val="000000"/>
              </a:buClr>
              <a:buSzPts val="1000"/>
              <a:buFont typeface="Arial"/>
              <a:buNone/>
            </a:pPr>
            <a:r>
              <a:rPr lang="en-US" sz="1000" b="0" i="0" u="none" strike="noStrike" cap="none" dirty="0" smtClean="0">
                <a:solidFill>
                  <a:srgbClr val="211D1E"/>
                </a:solidFill>
                <a:latin typeface="Open Sans"/>
                <a:ea typeface="Open Sans"/>
                <a:cs typeface="Open Sans"/>
                <a:sym typeface="Open Sans"/>
              </a:rPr>
              <a:t>Noncommercial—You may not use this work for commercial purposes. </a:t>
            </a:r>
            <a:endParaRPr sz="1000" b="0" i="0" u="none" strike="noStrike" cap="none" dirty="0" smtClean="0">
              <a:solidFill>
                <a:srgbClr val="000000"/>
              </a:solidFill>
              <a:latin typeface="Open Sans"/>
              <a:ea typeface="Open Sans"/>
              <a:cs typeface="Open Sans"/>
              <a:sym typeface="Open Sans"/>
            </a:endParaRPr>
          </a:p>
          <a:p>
            <a:pPr marL="114300">
              <a:spcBef>
                <a:spcPts val="300"/>
              </a:spcBef>
              <a:buClr>
                <a:srgbClr val="000000"/>
              </a:buClr>
              <a:buSzPts val="1000"/>
            </a:pPr>
            <a:r>
              <a:rPr lang="en-US" sz="1000" b="0" i="0" u="none" strike="noStrike" cap="none" dirty="0" smtClean="0">
                <a:solidFill>
                  <a:srgbClr val="211D1E"/>
                </a:solidFill>
                <a:latin typeface="Open Sans"/>
                <a:ea typeface="Open Sans"/>
                <a:cs typeface="Open Sans"/>
                <a:sym typeface="Open Sans"/>
              </a:rPr>
              <a:t>Share Alike—If </a:t>
            </a:r>
            <a:r>
              <a:rPr lang="en-US" sz="1000" dirty="0" smtClean="0"/>
              <a:t>you </a:t>
            </a:r>
            <a:r>
              <a:rPr lang="en-US" sz="1000" dirty="0"/>
              <a:t>alter, transform, or build upon this work, you may distribute </a:t>
            </a:r>
            <a:r>
              <a:rPr lang="en-US" sz="1000" dirty="0" smtClean="0"/>
              <a:t>the resulting </a:t>
            </a:r>
            <a:r>
              <a:rPr lang="en-US" sz="1000" dirty="0"/>
              <a:t>work only under the same or similar license to this one.</a:t>
            </a:r>
            <a:endParaRPr lang="en-IN" sz="1000" dirty="0"/>
          </a:p>
          <a:p>
            <a:pPr marL="0" marR="0" lvl="0" indent="0" algn="l" rtl="0">
              <a:lnSpc>
                <a:spcPct val="100000"/>
              </a:lnSpc>
              <a:spcBef>
                <a:spcPts val="450"/>
              </a:spcBef>
              <a:spcAft>
                <a:spcPts val="0"/>
              </a:spcAft>
              <a:buClr>
                <a:srgbClr val="000000"/>
              </a:buClr>
              <a:buSzPts val="1000"/>
              <a:buFont typeface="Arial"/>
              <a:buNone/>
            </a:pPr>
            <a:r>
              <a:rPr lang="en-US" sz="1000" b="0" i="0" u="none" strike="noStrike" cap="none" dirty="0" smtClean="0">
                <a:solidFill>
                  <a:srgbClr val="211D1E"/>
                </a:solidFill>
                <a:latin typeface="Open Sans"/>
                <a:ea typeface="Open Sans"/>
                <a:cs typeface="Open Sans"/>
                <a:sym typeface="Open Sans"/>
              </a:rPr>
              <a:t>With the understanding that:</a:t>
            </a:r>
            <a:endParaRPr sz="1000" b="0" i="0" u="none" strike="noStrike" cap="none" dirty="0" smtClean="0">
              <a:solidFill>
                <a:srgbClr val="000000"/>
              </a:solidFill>
              <a:latin typeface="Open Sans"/>
              <a:ea typeface="Open Sans"/>
              <a:cs typeface="Open Sans"/>
              <a:sym typeface="Open Sans"/>
            </a:endParaRPr>
          </a:p>
          <a:p>
            <a:pPr marL="114300">
              <a:spcBef>
                <a:spcPts val="225"/>
              </a:spcBef>
              <a:buClr>
                <a:srgbClr val="000000"/>
              </a:buClr>
              <a:buSzPts val="1000"/>
            </a:pPr>
            <a:r>
              <a:rPr lang="en-US" sz="1000" dirty="0" smtClean="0"/>
              <a:t>For </a:t>
            </a:r>
            <a:r>
              <a:rPr lang="en-US" sz="1000" dirty="0"/>
              <a:t>any reuse or distribution, you must make clear to others the license terms of this work. The best way to do this is with a link to this web page:</a:t>
            </a:r>
            <a:endParaRPr lang="en-IN" sz="1000" dirty="0"/>
          </a:p>
          <a:p>
            <a:pPr lvl="0">
              <a:lnSpc>
                <a:spcPct val="150000"/>
              </a:lnSpc>
              <a:spcBef>
                <a:spcPts val="225"/>
              </a:spcBef>
              <a:buClr>
                <a:srgbClr val="000000"/>
              </a:buClr>
              <a:buSzPts val="1000"/>
            </a:pPr>
            <a:r>
              <a:rPr lang="en-GB" sz="1000" u="sng" dirty="0">
                <a:solidFill>
                  <a:srgbClr val="000000"/>
                </a:solidFill>
                <a:latin typeface="Open Sans"/>
                <a:ea typeface="Open Sans"/>
                <a:cs typeface="Open Sans"/>
                <a:sym typeface="Open Sans"/>
                <a:hlinkClick r:id="rId5">
                  <a:extLst>
                    <a:ext uri="{A12FA001-AC4F-418D-AE19-62706E023703}">
                      <ahyp:hlinkClr xmlns:lc="http://schemas.openxmlformats.org/drawingml/2006/lockedCanvas" xmlns:ahyp="http://schemas.microsoft.com/office/drawing/2018/hyperlinkcolor" xmlns="" val="tx"/>
                    </a:ext>
                  </a:extLst>
                </a:hlinkClick>
              </a:rPr>
              <a:t>https</a:t>
            </a:r>
            <a:r>
              <a:rPr lang="en-GB" sz="1000" u="sng" dirty="0">
                <a:solidFill>
                  <a:srgbClr val="000000"/>
                </a:solidFill>
                <a:latin typeface="Open Sans"/>
                <a:ea typeface="Open Sans"/>
                <a:cs typeface="Open Sans"/>
                <a:sym typeface="Open Sans"/>
                <a:hlinkClick r:id="rId5">
                  <a:extLst>
                    <a:ext uri="{A12FA001-AC4F-418D-AE19-62706E023703}">
                      <ahyp:hlinkClr xmlns:lc="http://schemas.openxmlformats.org/drawingml/2006/lockedCanvas" xmlns:ahyp="http://schemas.microsoft.com/office/drawing/2018/hyperlinkcolor" xmlns="" val="tx"/>
                    </a:ext>
                  </a:extLst>
                </a:hlinkClick>
              </a:rPr>
              <a:t>://creativecommons.org/licenses/by-nc-sa/4.0/</a:t>
            </a:r>
            <a:endParaRPr lang="en-GB" sz="1000" dirty="0">
              <a:solidFill>
                <a:srgbClr val="000000"/>
              </a:solidFill>
              <a:latin typeface="Open Sans"/>
              <a:ea typeface="Open Sans"/>
              <a:cs typeface="Open Sans"/>
              <a:sym typeface="Open Sans"/>
            </a:endParaRPr>
          </a:p>
          <a:p>
            <a:pPr>
              <a:lnSpc>
                <a:spcPct val="150000"/>
              </a:lnSpc>
            </a:pPr>
            <a:r>
              <a:rPr lang="en-GB" sz="1000" dirty="0">
                <a:latin typeface="Open Sans" panose="020B0606030504020204" pitchFamily="34" charset="0"/>
                <a:ea typeface="Open Sans" panose="020B0606030504020204" pitchFamily="34" charset="0"/>
                <a:cs typeface="Open Sans" panose="020B0606030504020204" pitchFamily="34" charset="0"/>
              </a:rPr>
              <a:t>Copyright © 2025 Core Knowledge Foundation</a:t>
            </a:r>
          </a:p>
          <a:p>
            <a:pPr>
              <a:lnSpc>
                <a:spcPct val="150000"/>
              </a:lnSpc>
            </a:pPr>
            <a:r>
              <a:rPr lang="en-GB" sz="1000" u="sng" dirty="0">
                <a:solidFill>
                  <a:srgbClr val="000000"/>
                </a:solidFill>
                <a:latin typeface="Open Sans"/>
                <a:ea typeface="Open Sans"/>
                <a:cs typeface="Open Sans"/>
                <a:sym typeface="Open Sans"/>
                <a:hlinkClick r:id="rId4">
                  <a:extLst>
                    <a:ext uri="{A12FA001-AC4F-418D-AE19-62706E023703}">
                      <ahyp:hlinkClr xmlns:lc="http://schemas.openxmlformats.org/drawingml/2006/lockedCanvas" xmlns:ahyp="http://schemas.microsoft.com/office/drawing/2018/hyperlinkcolor" xmlns="" val="tx"/>
                    </a:ext>
                  </a:extLst>
                </a:hlinkClick>
              </a:rPr>
              <a:t>www.coreknowledge.org</a:t>
            </a:r>
            <a:endParaRPr lang="en-GB" sz="1000" dirty="0">
              <a:solidFill>
                <a:srgbClr val="000000"/>
              </a:solidFill>
              <a:latin typeface="Open Sans"/>
              <a:ea typeface="Open Sans"/>
              <a:cs typeface="Open Sans"/>
              <a:sym typeface="Open Sans"/>
            </a:endParaRPr>
          </a:p>
          <a:p>
            <a:pPr marL="0" marR="0" lvl="0" indent="0" algn="l" rtl="0">
              <a:lnSpc>
                <a:spcPct val="100000"/>
              </a:lnSpc>
              <a:spcBef>
                <a:spcPts val="975"/>
              </a:spcBef>
              <a:spcAft>
                <a:spcPts val="0"/>
              </a:spcAft>
              <a:buClr>
                <a:srgbClr val="000000"/>
              </a:buClr>
              <a:buSzPts val="1000"/>
              <a:buFont typeface="Arial"/>
              <a:buNone/>
            </a:pPr>
            <a:r>
              <a:rPr lang="en-US" sz="1000" b="0" i="0" u="none" strike="noStrike" cap="none" dirty="0" smtClean="0">
                <a:solidFill>
                  <a:srgbClr val="211D1E"/>
                </a:solidFill>
                <a:latin typeface="Open Sans"/>
                <a:ea typeface="Open Sans"/>
                <a:cs typeface="Open Sans"/>
                <a:sym typeface="Open Sans"/>
              </a:rPr>
              <a:t>All </a:t>
            </a:r>
            <a:r>
              <a:rPr lang="en-US" sz="1000" b="0" i="0" u="none" strike="noStrike" cap="none" dirty="0">
                <a:solidFill>
                  <a:srgbClr val="211D1E"/>
                </a:solidFill>
                <a:latin typeface="Open Sans"/>
                <a:ea typeface="Open Sans"/>
                <a:cs typeface="Open Sans"/>
                <a:sym typeface="Open Sans"/>
              </a:rPr>
              <a:t>Rights Reserved.</a:t>
            </a:r>
            <a:endParaRPr sz="1000" b="0" i="0" u="none" strike="noStrike" cap="none" dirty="0">
              <a:solidFill>
                <a:srgbClr val="000000"/>
              </a:solidFill>
              <a:latin typeface="Open Sans"/>
              <a:ea typeface="Open Sans"/>
              <a:cs typeface="Open Sans"/>
              <a:sym typeface="Open Sans"/>
            </a:endParaRPr>
          </a:p>
          <a:p>
            <a:pPr>
              <a:spcBef>
                <a:spcPts val="1125"/>
              </a:spcBef>
              <a:buClr>
                <a:srgbClr val="000000"/>
              </a:buClr>
              <a:buSzPts val="1000"/>
            </a:pPr>
            <a:r>
              <a:rPr lang="en-US" sz="1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Core Knowledge</a:t>
            </a:r>
            <a:r>
              <a:rPr lang="en-US" sz="1000" dirty="0">
                <a:latin typeface="Open Sans" panose="020B0606030504020204" pitchFamily="34" charset="0"/>
                <a:ea typeface="Open Sans" panose="020B0606030504020204" pitchFamily="34" charset="0"/>
                <a:cs typeface="Open Sans" panose="020B0606030504020204" pitchFamily="34" charset="0"/>
              </a:rPr>
              <a:t>©</a:t>
            </a:r>
            <a:r>
              <a:rPr lang="en-US" sz="1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Core Knowledge Curriculum Series™, Core Knowledge Arts™, Core Knowledge Music™ are trademarks </a:t>
            </a:r>
            <a:r>
              <a:rPr lang="en-US" sz="1000" b="0" i="0" u="none" strike="noStrike" cap="none" dirty="0">
                <a:solidFill>
                  <a:srgbClr val="211D1E"/>
                </a:solidFill>
                <a:latin typeface="Open Sans" panose="020B0606030504020204" pitchFamily="34" charset="0"/>
                <a:ea typeface="Open Sans" panose="020B0606030504020204" pitchFamily="34" charset="0"/>
                <a:cs typeface="Open Sans" panose="020B0606030504020204" pitchFamily="34" charset="0"/>
                <a:sym typeface="Open Sans"/>
              </a:rPr>
              <a:t>are trademarks of the Core Knowledge Foundation. Foundations of Freedom is a trademark of the Louisiana Department of Education.</a:t>
            </a:r>
            <a:endParaRPr sz="10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lnSpc>
                <a:spcPct val="100000"/>
              </a:lnSpc>
              <a:spcBef>
                <a:spcPts val="225"/>
              </a:spcBef>
              <a:spcAft>
                <a:spcPts val="0"/>
              </a:spcAft>
              <a:buClr>
                <a:srgbClr val="000000"/>
              </a:buClr>
              <a:buSzPts val="1000"/>
              <a:buFont typeface="Arial"/>
              <a:buNone/>
            </a:pPr>
            <a:r>
              <a:rPr lang="en-US" sz="1000" b="0" i="0" u="none" strike="noStrike" cap="none" dirty="0">
                <a:solidFill>
                  <a:srgbClr val="211D1E"/>
                </a:solidFill>
                <a:latin typeface="Open Sans"/>
                <a:ea typeface="Open Sans"/>
                <a:cs typeface="Open Sans"/>
                <a:sym typeface="Open Sans"/>
              </a:rPr>
              <a:t> </a:t>
            </a:r>
            <a:endParaRPr sz="1000" b="0" i="0" u="none" strike="noStrike" cap="none" dirty="0">
              <a:solidFill>
                <a:srgbClr val="000000"/>
              </a:solidFill>
              <a:latin typeface="Open Sans"/>
              <a:ea typeface="Open Sans"/>
              <a:cs typeface="Open Sans"/>
              <a:sym typeface="Open Sans"/>
            </a:endParaRPr>
          </a:p>
          <a:p>
            <a:pPr lvl="0">
              <a:spcBef>
                <a:spcPts val="225"/>
              </a:spcBef>
              <a:buClr>
                <a:srgbClr val="000000"/>
              </a:buClr>
              <a:buSzPts val="1000"/>
            </a:pPr>
            <a:r>
              <a:rPr lang="en-US" sz="1000" dirty="0"/>
              <a:t>Trademarks and trade names are shown in this book strictly for illustrative and educational purposes and are the property of their respective owners. References herein should not be regarded as affecting the validity of said trademarks and trade names.</a:t>
            </a:r>
            <a:endParaRPr sz="1000" b="0" i="0" u="none" strike="noStrike" cap="none" dirty="0">
              <a:solidFill>
                <a:srgbClr val="000000"/>
              </a:solidFill>
              <a:latin typeface="Open Sans"/>
              <a:ea typeface="Open Sans"/>
              <a:cs typeface="Open Sans"/>
              <a:sym typeface="Open Sans"/>
            </a:endParaRPr>
          </a:p>
        </p:txBody>
      </p:sp>
      <p:sp>
        <p:nvSpPr>
          <p:cNvPr id="10" name="Rectangle 9"/>
          <p:cNvSpPr/>
          <p:nvPr/>
        </p:nvSpPr>
        <p:spPr>
          <a:xfrm rot="16200000">
            <a:off x="7789956" y="4977650"/>
            <a:ext cx="1643399" cy="246221"/>
          </a:xfrm>
          <a:prstGeom prst="rect">
            <a:avLst/>
          </a:prstGeom>
        </p:spPr>
        <p:txBody>
          <a:bodyPr wrap="none">
            <a:spAutoFit/>
          </a:bodyPr>
          <a:lstStyle/>
          <a:p>
            <a:r>
              <a:rPr lang="en-US" sz="1000" dirty="0">
                <a:solidFill>
                  <a:srgbClr val="211D1E"/>
                </a:solidFill>
                <a:latin typeface="Arial" pitchFamily="34" charset="0"/>
                <a:ea typeface="Open Sans"/>
                <a:cs typeface="Arial" pitchFamily="34" charset="0"/>
                <a:sym typeface="Open Sans"/>
              </a:rPr>
              <a:t>ISBN: 979-8-88970-658-8</a:t>
            </a:r>
            <a:endParaRPr lang="en-IN" sz="1000" dirty="0">
              <a:latin typeface="Arial" pitchFamily="34" charset="0"/>
              <a:cs typeface="Arial" pitchFamily="34" charset="0"/>
            </a:endParaRPr>
          </a:p>
        </p:txBody>
      </p:sp>
    </p:spTree>
    <p:extLst>
      <p:ext uri="{BB962C8B-B14F-4D97-AF65-F5344CB8AC3E}">
        <p14:creationId xmlns:p14="http://schemas.microsoft.com/office/powerpoint/2010/main" val="5854100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xmlns="" id="{3FE55E06-54F7-5DA7-A607-D0A282C8CBDC}"/>
              </a:ext>
            </a:extLst>
          </p:cNvPr>
          <p:cNvSpPr txBox="1"/>
          <p:nvPr/>
        </p:nvSpPr>
        <p:spPr>
          <a:xfrm>
            <a:off x="4118334" y="877779"/>
            <a:ext cx="4109545" cy="584775"/>
          </a:xfrm>
          <a:prstGeom prst="rect">
            <a:avLst/>
          </a:prstGeom>
          <a:noFill/>
        </p:spPr>
        <p:txBody>
          <a:bodyPr wrap="square" rtlCol="0" anchor="ctr">
            <a:spAutoFit/>
          </a:bodyPr>
          <a:lstStyle/>
          <a:p>
            <a:pPr algn="ctr"/>
            <a:r>
              <a:rPr lang="en-US" sz="3200" b="1" i="1" dirty="0">
                <a:ln w="12700">
                  <a:solidFill>
                    <a:srgbClr val="C00000"/>
                  </a:solidFill>
                </a:ln>
                <a:solidFill>
                  <a:srgbClr val="FF0000"/>
                </a:solidFill>
                <a:latin typeface="Times New Roman" panose="02020603050405020304" pitchFamily="18" charset="0"/>
                <a:cs typeface="Times New Roman" panose="02020603050405020304" pitchFamily="18" charset="0"/>
              </a:rPr>
              <a:t>Grade 3</a:t>
            </a:r>
          </a:p>
        </p:txBody>
      </p:sp>
      <p:sp>
        <p:nvSpPr>
          <p:cNvPr id="7" name="TextBox 6">
            <a:extLst>
              <a:ext uri="{FF2B5EF4-FFF2-40B4-BE49-F238E27FC236}">
                <a16:creationId xmlns:a16="http://schemas.microsoft.com/office/drawing/2014/main" xmlns="" id="{73643B27-6D39-BC92-C4DC-2DE26E91F97B}"/>
              </a:ext>
            </a:extLst>
          </p:cNvPr>
          <p:cNvSpPr txBox="1"/>
          <p:nvPr/>
        </p:nvSpPr>
        <p:spPr>
          <a:xfrm>
            <a:off x="472711" y="1499378"/>
            <a:ext cx="3796460" cy="3231654"/>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I. Elements of Music</a:t>
            </a:r>
            <a:endParaRPr lang="en-US" sz="1400" dirty="0">
              <a:latin typeface="Times New Roman" panose="02020603050405020304" pitchFamily="18" charset="0"/>
              <a:cs typeface="Times New Roman" panose="02020603050405020304" pitchFamily="18" charset="0"/>
            </a:endParaRPr>
          </a:p>
          <a:p>
            <a:r>
              <a:rPr lang="en-US" sz="1200" b="1" i="1" dirty="0">
                <a:latin typeface="Times New Roman" panose="02020603050405020304" pitchFamily="18" charset="0"/>
                <a:cs typeface="Times New Roman" panose="02020603050405020304" pitchFamily="18" charset="0"/>
              </a:rPr>
              <a:t>1</a:t>
            </a:r>
            <a:r>
              <a:rPr lang="en-US" sz="1200" dirty="0">
                <a:latin typeface="Times New Roman" panose="02020603050405020304" pitchFamily="18" charset="0"/>
                <a:cs typeface="Times New Roman" panose="02020603050405020304" pitchFamily="18" charset="0"/>
              </a:rPr>
              <a:t> | Beat and Meter</a:t>
            </a:r>
          </a:p>
          <a:p>
            <a:r>
              <a:rPr lang="en-US" sz="1200" b="1" i="1" dirty="0">
                <a:latin typeface="Times New Roman" panose="02020603050405020304" pitchFamily="18" charset="0"/>
                <a:cs typeface="Times New Roman" panose="02020603050405020304" pitchFamily="18" charset="0"/>
              </a:rPr>
              <a:t>2</a:t>
            </a:r>
            <a:r>
              <a:rPr lang="en-US" sz="1200" dirty="0">
                <a:latin typeface="Times New Roman" panose="02020603050405020304" pitchFamily="18" charset="0"/>
                <a:cs typeface="Times New Roman" panose="02020603050405020304" pitchFamily="18" charset="0"/>
              </a:rPr>
              <a:t> | </a:t>
            </a:r>
            <a:r>
              <a:rPr lang="en-GB" sz="1200" dirty="0">
                <a:latin typeface="Times New Roman" panose="02020603050405020304" pitchFamily="18" charset="0"/>
                <a:cs typeface="Times New Roman" panose="02020603050405020304" pitchFamily="18" charset="0"/>
              </a:rPr>
              <a:t>“Draw Me a Bucket of Water”</a:t>
            </a:r>
            <a:endParaRPr lang="en-US" sz="1200" dirty="0">
              <a:latin typeface="Times New Roman" panose="02020603050405020304" pitchFamily="18" charset="0"/>
              <a:cs typeface="Times New Roman" panose="02020603050405020304" pitchFamily="18" charset="0"/>
            </a:endParaRPr>
          </a:p>
          <a:p>
            <a:r>
              <a:rPr lang="en-US" sz="1200" b="1" i="1" dirty="0">
                <a:latin typeface="Times New Roman" panose="02020603050405020304" pitchFamily="18" charset="0"/>
                <a:cs typeface="Times New Roman" panose="02020603050405020304" pitchFamily="18" charset="0"/>
              </a:rPr>
              <a:t>3 </a:t>
            </a:r>
            <a:r>
              <a:rPr lang="en-US" sz="1200" dirty="0">
                <a:latin typeface="Times New Roman" panose="02020603050405020304" pitchFamily="18" charset="0"/>
                <a:cs typeface="Times New Roman" panose="02020603050405020304" pitchFamily="18" charset="0"/>
              </a:rPr>
              <a:t>| </a:t>
            </a:r>
            <a:r>
              <a:rPr lang="en-GB" sz="1200" dirty="0">
                <a:latin typeface="Times New Roman" panose="02020603050405020304" pitchFamily="18" charset="0"/>
                <a:cs typeface="Times New Roman" panose="02020603050405020304" pitchFamily="18" charset="0"/>
              </a:rPr>
              <a:t>“The Earth is Our Mother”</a:t>
            </a:r>
            <a:endParaRPr lang="en-US" sz="1200" dirty="0">
              <a:latin typeface="Times New Roman" panose="02020603050405020304" pitchFamily="18" charset="0"/>
              <a:cs typeface="Times New Roman" panose="02020603050405020304" pitchFamily="18" charset="0"/>
            </a:endParaRPr>
          </a:p>
          <a:p>
            <a:r>
              <a:rPr lang="en-US" sz="1200" b="1" i="1" dirty="0">
                <a:latin typeface="Times New Roman" panose="02020603050405020304" pitchFamily="18" charset="0"/>
                <a:cs typeface="Times New Roman" panose="02020603050405020304" pitchFamily="18" charset="0"/>
              </a:rPr>
              <a:t>4 </a:t>
            </a:r>
            <a:r>
              <a:rPr lang="en-US" sz="1200" dirty="0">
                <a:latin typeface="Times New Roman" panose="02020603050405020304" pitchFamily="18" charset="0"/>
                <a:cs typeface="Times New Roman" panose="02020603050405020304" pitchFamily="18" charset="0"/>
              </a:rPr>
              <a:t>| Tempo</a:t>
            </a:r>
          </a:p>
          <a:p>
            <a:r>
              <a:rPr lang="en-US" sz="1200" b="1" i="1" dirty="0">
                <a:latin typeface="Times New Roman" panose="02020603050405020304" pitchFamily="18" charset="0"/>
                <a:cs typeface="Times New Roman" panose="02020603050405020304" pitchFamily="18" charset="0"/>
              </a:rPr>
              <a:t>5</a:t>
            </a:r>
            <a:r>
              <a:rPr lang="en-US" sz="1200" dirty="0">
                <a:latin typeface="Times New Roman" panose="02020603050405020304" pitchFamily="18" charset="0"/>
                <a:cs typeface="Times New Roman" panose="02020603050405020304" pitchFamily="18" charset="0"/>
              </a:rPr>
              <a:t> | </a:t>
            </a:r>
            <a:r>
              <a:rPr lang="en-US" sz="1200" dirty="0" smtClean="0">
                <a:latin typeface="Times New Roman" panose="02020603050405020304" pitchFamily="18" charset="0"/>
                <a:cs typeface="Times New Roman" panose="02020603050405020304" pitchFamily="18" charset="0"/>
              </a:rPr>
              <a:t>Solfege </a:t>
            </a:r>
            <a:r>
              <a:rPr lang="en-US" sz="1200" dirty="0">
                <a:latin typeface="Times New Roman" panose="02020603050405020304" pitchFamily="18" charset="0"/>
                <a:cs typeface="Times New Roman" panose="02020603050405020304" pitchFamily="18" charset="0"/>
              </a:rPr>
              <a:t>Syllables and Signals</a:t>
            </a:r>
          </a:p>
          <a:p>
            <a:r>
              <a:rPr lang="en-US" sz="1200" b="1" i="1" dirty="0">
                <a:latin typeface="Times New Roman" panose="02020603050405020304" pitchFamily="18" charset="0"/>
                <a:cs typeface="Times New Roman" panose="02020603050405020304" pitchFamily="18" charset="0"/>
              </a:rPr>
              <a:t>6</a:t>
            </a:r>
            <a:r>
              <a:rPr lang="en-US" sz="1200" dirty="0">
                <a:latin typeface="Times New Roman" panose="02020603050405020304" pitchFamily="18" charset="0"/>
                <a:cs typeface="Times New Roman" panose="02020603050405020304" pitchFamily="18" charset="0"/>
              </a:rPr>
              <a:t> | Repeat </a:t>
            </a:r>
            <a:r>
              <a:rPr lang="en-US" sz="1200" dirty="0" smtClean="0">
                <a:latin typeface="Times New Roman" panose="02020603050405020304" pitchFamily="18" charset="0"/>
                <a:cs typeface="Times New Roman" panose="02020603050405020304" pitchFamily="18" charset="0"/>
              </a:rPr>
              <a:t>Notation</a:t>
            </a:r>
          </a:p>
          <a:p>
            <a:r>
              <a:rPr lang="en-US" sz="1200" b="1" i="1" dirty="0" smtClean="0">
                <a:latin typeface="Times New Roman" panose="02020603050405020304" pitchFamily="18" charset="0"/>
                <a:cs typeface="Times New Roman" panose="02020603050405020304" pitchFamily="18" charset="0"/>
              </a:rPr>
              <a:t>7</a:t>
            </a:r>
            <a:r>
              <a:rPr lang="en-US" sz="1200" dirty="0" smtClean="0">
                <a:latin typeface="Times New Roman" panose="02020603050405020304" pitchFamily="18" charset="0"/>
                <a:cs typeface="Times New Roman" panose="02020603050405020304" pitchFamily="18" charset="0"/>
              </a:rPr>
              <a:t> | </a:t>
            </a:r>
            <a:r>
              <a:rPr lang="en-GB" sz="1200" dirty="0" smtClean="0">
                <a:latin typeface="Times New Roman" panose="02020603050405020304" pitchFamily="18" charset="0"/>
                <a:cs typeface="Times New Roman" panose="02020603050405020304" pitchFamily="18" charset="0"/>
              </a:rPr>
              <a:t>“He</a:t>
            </a:r>
            <a:r>
              <a:rPr lang="en-US" sz="1200" dirty="0" smtClean="0">
                <a:latin typeface="Times New Roman" panose="02020603050405020304" pitchFamily="18" charset="0"/>
                <a:cs typeface="Times New Roman" panose="02020603050405020304" pitchFamily="18" charset="0"/>
              </a:rPr>
              <a:t>’</a:t>
            </a:r>
            <a:r>
              <a:rPr lang="en-GB" sz="1200" dirty="0" smtClean="0">
                <a:latin typeface="Times New Roman" panose="02020603050405020304" pitchFamily="18" charset="0"/>
                <a:cs typeface="Times New Roman" panose="02020603050405020304" pitchFamily="18" charset="0"/>
              </a:rPr>
              <a:t>s </a:t>
            </a:r>
            <a:r>
              <a:rPr lang="en-GB" sz="1200" dirty="0">
                <a:latin typeface="Times New Roman" panose="02020603050405020304" pitchFamily="18" charset="0"/>
                <a:cs typeface="Times New Roman" panose="02020603050405020304" pitchFamily="18" charset="0"/>
              </a:rPr>
              <a:t>Got the Whole </a:t>
            </a:r>
            <a:r>
              <a:rPr lang="en-GB" sz="1200" dirty="0" smtClean="0">
                <a:latin typeface="Times New Roman" panose="02020603050405020304" pitchFamily="18" charset="0"/>
                <a:cs typeface="Times New Roman" panose="02020603050405020304" pitchFamily="18" charset="0"/>
              </a:rPr>
              <a:t>World”</a:t>
            </a:r>
            <a:endParaRPr lang="en-US" sz="1200" dirty="0" smtClean="0">
              <a:latin typeface="Times New Roman" panose="02020603050405020304" pitchFamily="18" charset="0"/>
              <a:cs typeface="Times New Roman" panose="02020603050405020304" pitchFamily="18" charset="0"/>
            </a:endParaRPr>
          </a:p>
          <a:p>
            <a:r>
              <a:rPr lang="en-US" sz="1200" b="1" i="1" dirty="0" smtClean="0">
                <a:latin typeface="Times New Roman" panose="02020603050405020304" pitchFamily="18" charset="0"/>
                <a:cs typeface="Times New Roman" panose="02020603050405020304" pitchFamily="18" charset="0"/>
              </a:rPr>
              <a:t>8</a:t>
            </a:r>
            <a:r>
              <a:rPr lang="en-US" sz="1200" dirty="0" smtClean="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 “The </a:t>
            </a:r>
            <a:r>
              <a:rPr lang="en-US" sz="1200" dirty="0" err="1">
                <a:latin typeface="Times New Roman" panose="02020603050405020304" pitchFamily="18" charset="0"/>
                <a:cs typeface="Times New Roman" panose="02020603050405020304" pitchFamily="18" charset="0"/>
              </a:rPr>
              <a:t>Rattlin</a:t>
            </a:r>
            <a:r>
              <a:rPr lang="en-US" sz="1200" dirty="0">
                <a:latin typeface="Times New Roman" panose="02020603050405020304" pitchFamily="18" charset="0"/>
                <a:cs typeface="Times New Roman" panose="02020603050405020304" pitchFamily="18" charset="0"/>
              </a:rPr>
              <a:t>’ Bog”</a:t>
            </a:r>
          </a:p>
          <a:p>
            <a:r>
              <a:rPr lang="en-US" sz="1200" b="1" i="1" dirty="0">
                <a:latin typeface="Times New Roman" panose="02020603050405020304" pitchFamily="18" charset="0"/>
                <a:cs typeface="Times New Roman" panose="02020603050405020304" pitchFamily="18" charset="0"/>
              </a:rPr>
              <a:t>9</a:t>
            </a:r>
            <a:r>
              <a:rPr lang="en-US" sz="1200" dirty="0">
                <a:latin typeface="Times New Roman" panose="02020603050405020304" pitchFamily="18" charset="0"/>
                <a:cs typeface="Times New Roman" panose="02020603050405020304" pitchFamily="18" charset="0"/>
              </a:rPr>
              <a:t> | </a:t>
            </a:r>
            <a:r>
              <a:rPr lang="en-GB" sz="1200" dirty="0" smtClean="0">
                <a:latin typeface="Times New Roman" panose="02020603050405020304" pitchFamily="18" charset="0"/>
                <a:cs typeface="Times New Roman" panose="02020603050405020304" pitchFamily="18" charset="0"/>
              </a:rPr>
              <a:t>“</a:t>
            </a:r>
            <a:r>
              <a:rPr lang="en-US" sz="1200" dirty="0" err="1" smtClean="0">
                <a:latin typeface="Times New Roman" panose="02020603050405020304" pitchFamily="18" charset="0"/>
                <a:cs typeface="Times New Roman" panose="02020603050405020304" pitchFamily="18" charset="0"/>
              </a:rPr>
              <a:t>Alouette</a:t>
            </a:r>
            <a:r>
              <a:rPr lang="en-GB" sz="1200" dirty="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a:p>
            <a:r>
              <a:rPr lang="en-US" sz="1200" b="1" i="1" dirty="0" smtClean="0">
                <a:latin typeface="Times New Roman" panose="02020603050405020304" pitchFamily="18" charset="0"/>
                <a:cs typeface="Times New Roman" panose="02020603050405020304" pitchFamily="18" charset="0"/>
              </a:rPr>
              <a:t>10</a:t>
            </a:r>
            <a:r>
              <a:rPr lang="en-US" sz="1200" dirty="0" smtClean="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 Notes and </a:t>
            </a:r>
            <a:r>
              <a:rPr lang="en-US" sz="1200" dirty="0" smtClean="0">
                <a:latin typeface="Times New Roman" panose="02020603050405020304" pitchFamily="18" charset="0"/>
                <a:cs typeface="Times New Roman" panose="02020603050405020304" pitchFamily="18" charset="0"/>
              </a:rPr>
              <a:t>Rests</a:t>
            </a:r>
            <a:endParaRPr lang="en-US" sz="1200" dirty="0">
              <a:latin typeface="Times New Roman" panose="02020603050405020304" pitchFamily="18" charset="0"/>
              <a:cs typeface="Times New Roman" panose="02020603050405020304" pitchFamily="18" charset="0"/>
            </a:endParaRPr>
          </a:p>
          <a:p>
            <a:r>
              <a:rPr lang="en-US" sz="1200" b="1" i="1" dirty="0">
                <a:latin typeface="Times New Roman" panose="02020603050405020304" pitchFamily="18" charset="0"/>
                <a:cs typeface="Times New Roman" panose="02020603050405020304" pitchFamily="18" charset="0"/>
              </a:rPr>
              <a:t>11</a:t>
            </a:r>
            <a:r>
              <a:rPr lang="en-US" sz="1200" dirty="0">
                <a:latin typeface="Times New Roman" panose="02020603050405020304" pitchFamily="18" charset="0"/>
                <a:cs typeface="Times New Roman" panose="02020603050405020304" pitchFamily="18" charset="0"/>
              </a:rPr>
              <a:t> |  Staff and Treble </a:t>
            </a:r>
            <a:r>
              <a:rPr lang="en-US" sz="1200" dirty="0" smtClean="0">
                <a:latin typeface="Times New Roman" panose="02020603050405020304" pitchFamily="18" charset="0"/>
                <a:cs typeface="Times New Roman" panose="02020603050405020304" pitchFamily="18" charset="0"/>
              </a:rPr>
              <a:t>Clef</a:t>
            </a:r>
          </a:p>
          <a:p>
            <a:r>
              <a:rPr lang="en-US" sz="1200" b="1" i="1" dirty="0">
                <a:latin typeface="Times New Roman" panose="02020603050405020304" pitchFamily="18" charset="0"/>
                <a:cs typeface="Times New Roman" panose="02020603050405020304" pitchFamily="18" charset="0"/>
              </a:rPr>
              <a:t>12 </a:t>
            </a:r>
            <a:r>
              <a:rPr lang="en-US" sz="1200" i="1" dirty="0">
                <a:latin typeface="Times New Roman" panose="02020603050405020304" pitchFamily="18" charset="0"/>
                <a:cs typeface="Times New Roman" panose="02020603050405020304" pitchFamily="18" charset="0"/>
              </a:rPr>
              <a:t>|</a:t>
            </a:r>
            <a:r>
              <a:rPr lang="en-US" sz="1200" b="1" i="1" dirty="0">
                <a:latin typeface="Times New Roman" panose="02020603050405020304" pitchFamily="18" charset="0"/>
                <a:cs typeface="Times New Roman" panose="02020603050405020304" pitchFamily="18" charset="0"/>
              </a:rPr>
              <a:t> </a:t>
            </a:r>
            <a:r>
              <a:rPr lang="en-GB" sz="1200" dirty="0" smtClean="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Simple Gifts</a:t>
            </a:r>
            <a:r>
              <a:rPr lang="en-GB" sz="1200" dirty="0" smtClean="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II. The Orchestra </a:t>
            </a:r>
            <a:br>
              <a:rPr lang="en-US" b="1" dirty="0">
                <a:latin typeface="Times New Roman" panose="02020603050405020304" pitchFamily="18" charset="0"/>
                <a:cs typeface="Times New Roman" panose="02020603050405020304" pitchFamily="18" charset="0"/>
              </a:rPr>
            </a:br>
            <a:r>
              <a:rPr lang="en-US" sz="1200" b="1" i="1" dirty="0" smtClean="0">
                <a:latin typeface="Times New Roman" panose="02020603050405020304" pitchFamily="18" charset="0"/>
                <a:cs typeface="Times New Roman" panose="02020603050405020304" pitchFamily="18" charset="0"/>
              </a:rPr>
              <a:t>13 </a:t>
            </a:r>
            <a:r>
              <a:rPr lang="en-US" sz="1200" i="1" dirty="0">
                <a:latin typeface="Times New Roman" panose="02020603050405020304" pitchFamily="18" charset="0"/>
                <a:cs typeface="Times New Roman" panose="02020603050405020304" pitchFamily="18" charset="0"/>
              </a:rPr>
              <a:t>|</a:t>
            </a:r>
            <a:r>
              <a:rPr lang="en-US" sz="1200" b="1" i="1"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The Trumpet</a:t>
            </a:r>
          </a:p>
        </p:txBody>
      </p:sp>
      <p:sp>
        <p:nvSpPr>
          <p:cNvPr id="8" name="TextBox 7">
            <a:extLst>
              <a:ext uri="{FF2B5EF4-FFF2-40B4-BE49-F238E27FC236}">
                <a16:creationId xmlns:a16="http://schemas.microsoft.com/office/drawing/2014/main" xmlns="" id="{00CBE331-5110-89BD-705A-A87712F74B07}"/>
              </a:ext>
            </a:extLst>
          </p:cNvPr>
          <p:cNvSpPr txBox="1"/>
          <p:nvPr/>
        </p:nvSpPr>
        <p:spPr>
          <a:xfrm>
            <a:off x="472711" y="4598857"/>
            <a:ext cx="4324350" cy="553998"/>
          </a:xfrm>
          <a:prstGeom prst="rect">
            <a:avLst/>
          </a:prstGeom>
          <a:noFill/>
        </p:spPr>
        <p:txBody>
          <a:bodyPr wrap="square">
            <a:spAutoFit/>
          </a:bodyPr>
          <a:lstStyle/>
          <a:p>
            <a:endParaRPr lang="en-US" sz="1200"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III. Composers</a:t>
            </a:r>
          </a:p>
        </p:txBody>
      </p:sp>
      <p:sp>
        <p:nvSpPr>
          <p:cNvPr id="9" name="TextBox 8">
            <a:extLst>
              <a:ext uri="{FF2B5EF4-FFF2-40B4-BE49-F238E27FC236}">
                <a16:creationId xmlns:a16="http://schemas.microsoft.com/office/drawing/2014/main" xmlns="" id="{AB552373-79ED-E9B2-F36A-AF2F2622EED2}"/>
              </a:ext>
            </a:extLst>
          </p:cNvPr>
          <p:cNvSpPr txBox="1"/>
          <p:nvPr/>
        </p:nvSpPr>
        <p:spPr>
          <a:xfrm>
            <a:off x="2186497" y="187976"/>
            <a:ext cx="3216166" cy="461665"/>
          </a:xfrm>
          <a:prstGeom prst="rect">
            <a:avLst/>
          </a:prstGeom>
          <a:noFill/>
        </p:spPr>
        <p:txBody>
          <a:bodyPr wrap="square" rtlCol="0" anchor="ctr">
            <a:spAutoFit/>
          </a:bodyPr>
          <a:lstStyle/>
          <a:p>
            <a:r>
              <a:rPr lang="en-US" sz="2400" dirty="0">
                <a:ln w="12700">
                  <a:noFill/>
                </a:ln>
                <a:latin typeface="Times New Roman" panose="02020603050405020304" pitchFamily="18" charset="0"/>
                <a:cs typeface="Times New Roman" panose="02020603050405020304" pitchFamily="18" charset="0"/>
              </a:rPr>
              <a:t>Content</a:t>
            </a:r>
          </a:p>
        </p:txBody>
      </p:sp>
      <p:pic>
        <p:nvPicPr>
          <p:cNvPr id="10" name="Picture 9">
            <a:extLst>
              <a:ext uri="{FF2B5EF4-FFF2-40B4-BE49-F238E27FC236}">
                <a16:creationId xmlns:a16="http://schemas.microsoft.com/office/drawing/2014/main" xmlns="" id="{30E9E37A-8169-F969-D790-05D856120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6007967"/>
            <a:ext cx="1593631" cy="629081"/>
          </a:xfrm>
          <a:prstGeom prst="rect">
            <a:avLst/>
          </a:prstGeom>
          <a:effectLst>
            <a:glow rad="62663">
              <a:schemeClr val="bg1">
                <a:alpha val="0"/>
              </a:schemeClr>
            </a:glow>
          </a:effectLst>
        </p:spPr>
      </p:pic>
      <p:sp>
        <p:nvSpPr>
          <p:cNvPr id="2" name="TextBox 1">
            <a:extLst>
              <a:ext uri="{FF2B5EF4-FFF2-40B4-BE49-F238E27FC236}">
                <a16:creationId xmlns:a16="http://schemas.microsoft.com/office/drawing/2014/main" xmlns="" id="{7EFF6AF4-313C-0983-3284-B4C2EAF200F3}"/>
              </a:ext>
            </a:extLst>
          </p:cNvPr>
          <p:cNvSpPr txBox="1"/>
          <p:nvPr/>
        </p:nvSpPr>
        <p:spPr>
          <a:xfrm>
            <a:off x="0" y="462281"/>
            <a:ext cx="9120146" cy="707886"/>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Music Slide Deck</a:t>
            </a:r>
          </a:p>
        </p:txBody>
      </p:sp>
    </p:spTree>
    <p:extLst>
      <p:ext uri="{BB962C8B-B14F-4D97-AF65-F5344CB8AC3E}">
        <p14:creationId xmlns:p14="http://schemas.microsoft.com/office/powerpoint/2010/main" val="26868995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8" name="Table 7">
            <a:extLst>
              <a:ext uri="{FF2B5EF4-FFF2-40B4-BE49-F238E27FC236}">
                <a16:creationId xmlns:a16="http://schemas.microsoft.com/office/drawing/2014/main" xmlns="" id="{B6565660-8C99-34EA-3592-60502DA5A8CA}"/>
              </a:ext>
            </a:extLst>
          </p:cNvPr>
          <p:cNvGraphicFramePr>
            <a:graphicFrameLocks noGrp="1"/>
          </p:cNvGraphicFramePr>
          <p:nvPr>
            <p:extLst>
              <p:ext uri="{D42A27DB-BD31-4B8C-83A1-F6EECF244321}">
                <p14:modId xmlns:p14="http://schemas.microsoft.com/office/powerpoint/2010/main" val="2277146289"/>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a16="http://schemas.microsoft.com/office/drawing/2014/main" xmlns="" val="1882900237"/>
                    </a:ext>
                  </a:extLst>
                </a:gridCol>
                <a:gridCol w="8326819">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Times New Roman" panose="02020603050405020304" pitchFamily="18" charset="0"/>
                          <a:cs typeface="Times New Roman" panose="02020603050405020304" pitchFamily="18" charset="0"/>
                        </a:rPr>
                        <a:t>1</a:t>
                      </a:r>
                      <a:endParaRPr lang="en-US" sz="3600" i="0" dirty="0">
                        <a:solidFill>
                          <a:srgbClr val="211D1E"/>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a:solidFill>
                            <a:srgbClr val="211D1E"/>
                          </a:solidFill>
                          <a:effectLst/>
                          <a:latin typeface="Book Antiqua" panose="02040602050305030304" pitchFamily="18" charset="0"/>
                          <a:cs typeface="Times New Roman" panose="02020603050405020304" pitchFamily="18" charset="0"/>
                        </a:rPr>
                        <a:t>Beat and Meter</a:t>
                      </a:r>
                      <a:endParaRPr lang="en-US" sz="2400" b="0" i="0" dirty="0">
                        <a:solidFill>
                          <a:srgbClr val="211D1E"/>
                        </a:solidFill>
                        <a:effectLst/>
                        <a:latin typeface="Book Antiqua" panose="0204060205030503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sp>
        <p:nvSpPr>
          <p:cNvPr id="10" name="TextBox 9">
            <a:extLst>
              <a:ext uri="{FF2B5EF4-FFF2-40B4-BE49-F238E27FC236}">
                <a16:creationId xmlns:a16="http://schemas.microsoft.com/office/drawing/2014/main" xmlns="" id="{1F66A1C1-53CB-CCA4-08E8-361A0971DB56}"/>
              </a:ext>
            </a:extLst>
          </p:cNvPr>
          <p:cNvSpPr txBox="1"/>
          <p:nvPr/>
        </p:nvSpPr>
        <p:spPr>
          <a:xfrm>
            <a:off x="987631" y="6194073"/>
            <a:ext cx="4109545" cy="400110"/>
          </a:xfrm>
          <a:prstGeom prst="rect">
            <a:avLst/>
          </a:prstGeom>
          <a:noFill/>
        </p:spPr>
        <p:txBody>
          <a:bodyPr wrap="square" rtlCol="0" anchor="ctr">
            <a:spAutoFit/>
          </a:bodyPr>
          <a:lstStyle/>
          <a:p>
            <a:r>
              <a:rPr lang="en-US" sz="2000" i="1" dirty="0">
                <a:ln w="12700">
                  <a:solidFill>
                    <a:srgbClr val="C00000"/>
                  </a:solidFill>
                </a:ln>
                <a:solidFill>
                  <a:srgbClr val="FF0000"/>
                </a:solidFill>
                <a:latin typeface="Times New Roman" panose="02020603050405020304" pitchFamily="18" charset="0"/>
                <a:cs typeface="Times New Roman" panose="02020603050405020304" pitchFamily="18" charset="0"/>
              </a:rPr>
              <a:t>Grade 3</a:t>
            </a:r>
          </a:p>
        </p:txBody>
      </p:sp>
      <p:cxnSp>
        <p:nvCxnSpPr>
          <p:cNvPr id="15" name="Straight Connector 14">
            <a:extLst>
              <a:ext uri="{FF2B5EF4-FFF2-40B4-BE49-F238E27FC236}">
                <a16:creationId xmlns:a16="http://schemas.microsoft.com/office/drawing/2014/main" xmlns="" id="{558807EE-3A4D-8C6B-EE32-FF91F40F2B8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Rectangle 1">
            <a:extLst>
              <a:ext uri="{FF2B5EF4-FFF2-40B4-BE49-F238E27FC236}">
                <a16:creationId xmlns:a16="http://schemas.microsoft.com/office/drawing/2014/main" xmlns="" id="{E6969B6F-CC83-5961-CA0E-2731DF3E9F39}"/>
              </a:ext>
            </a:extLst>
          </p:cNvPr>
          <p:cNvSpPr>
            <a:spLocks noChangeArrowheads="1"/>
          </p:cNvSpPr>
          <p:nvPr/>
        </p:nvSpPr>
        <p:spPr bwMode="auto">
          <a:xfrm>
            <a:off x="628650" y="3863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Times"/>
              </a:rPr>
              <a:t/>
            </a:r>
            <a:br>
              <a:rPr kumimoji="0" lang="en-US" altLang="en-US" sz="900" b="0" i="0" u="none" strike="noStrike" cap="none" normalizeH="0" baseline="0">
                <a:ln>
                  <a:noFill/>
                </a:ln>
                <a:solidFill>
                  <a:schemeClr val="tx1"/>
                </a:solidFill>
                <a:effectLst/>
                <a:latin typeface="Times"/>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xmlns="" id="{F9F75B2B-04A6-8570-85B3-2A9F8E613EC9}"/>
              </a:ext>
            </a:extLst>
          </p:cNvPr>
          <p:cNvSpPr txBox="1"/>
          <p:nvPr/>
        </p:nvSpPr>
        <p:spPr>
          <a:xfrm>
            <a:off x="154682" y="5949263"/>
            <a:ext cx="3594538"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Music Slide Deck</a:t>
            </a:r>
          </a:p>
        </p:txBody>
      </p:sp>
      <p:sp>
        <p:nvSpPr>
          <p:cNvPr id="13" name="TextBox 12">
            <a:extLst>
              <a:ext uri="{FF2B5EF4-FFF2-40B4-BE49-F238E27FC236}">
                <a16:creationId xmlns:a16="http://schemas.microsoft.com/office/drawing/2014/main" xmlns="" id="{C9A7B915-45E3-1129-8559-42DC5DA030B4}"/>
              </a:ext>
            </a:extLst>
          </p:cNvPr>
          <p:cNvSpPr txBox="1"/>
          <p:nvPr/>
        </p:nvSpPr>
        <p:spPr>
          <a:xfrm>
            <a:off x="2975000" y="6057647"/>
            <a:ext cx="3205655" cy="369332"/>
          </a:xfrm>
          <a:prstGeom prst="rect">
            <a:avLst/>
          </a:prstGeom>
          <a:noFill/>
        </p:spPr>
        <p:txBody>
          <a:bodyPr wrap="square" rtlCol="0">
            <a:spAutoFit/>
          </a:bodyPr>
          <a:lstStyle/>
          <a:p>
            <a:pPr algn="ctr"/>
            <a:r>
              <a:rPr lang="en-US" b="1" dirty="0">
                <a:latin typeface="Book Antiqua" pitchFamily="18" charset="0"/>
                <a:cs typeface="Times New Roman" panose="02020603050405020304" pitchFamily="18" charset="0"/>
              </a:rPr>
              <a:t>Elements of Music</a:t>
            </a:r>
            <a:endParaRPr lang="en-US" b="1" i="1" dirty="0">
              <a:latin typeface="Book Antiqua" panose="02040602050305030304" pitchFamily="18" charset="0"/>
            </a:endParaRPr>
          </a:p>
        </p:txBody>
      </p:sp>
      <p:pic>
        <p:nvPicPr>
          <p:cNvPr id="14" name="Picture 13">
            <a:extLst>
              <a:ext uri="{FF2B5EF4-FFF2-40B4-BE49-F238E27FC236}">
                <a16:creationId xmlns:a16="http://schemas.microsoft.com/office/drawing/2014/main" xmlns="" id="{30E9E37A-8169-F969-D790-05D856120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6007967"/>
            <a:ext cx="1593631" cy="629081"/>
          </a:xfrm>
          <a:prstGeom prst="rect">
            <a:avLst/>
          </a:prstGeom>
          <a:effectLst>
            <a:glow rad="62663">
              <a:schemeClr val="bg1">
                <a:alpha val="0"/>
              </a:schemeClr>
            </a:glow>
          </a:effectLst>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b="71297"/>
          <a:stretch/>
        </p:blipFill>
        <p:spPr>
          <a:xfrm>
            <a:off x="918170" y="2280757"/>
            <a:ext cx="7307657" cy="1872287"/>
          </a:xfrm>
          <a:prstGeom prst="rect">
            <a:avLst/>
          </a:prstGeom>
        </p:spPr>
      </p:pic>
    </p:spTree>
    <p:extLst>
      <p:ext uri="{BB962C8B-B14F-4D97-AF65-F5344CB8AC3E}">
        <p14:creationId xmlns:p14="http://schemas.microsoft.com/office/powerpoint/2010/main" val="14803441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8" name="Table 7">
            <a:extLst>
              <a:ext uri="{FF2B5EF4-FFF2-40B4-BE49-F238E27FC236}">
                <a16:creationId xmlns:a16="http://schemas.microsoft.com/office/drawing/2014/main" xmlns="" id="{B6565660-8C99-34EA-3592-60502DA5A8CA}"/>
              </a:ext>
            </a:extLst>
          </p:cNvPr>
          <p:cNvGraphicFramePr>
            <a:graphicFrameLocks noGrp="1"/>
          </p:cNvGraphicFramePr>
          <p:nvPr>
            <p:extLst>
              <p:ext uri="{D42A27DB-BD31-4B8C-83A1-F6EECF244321}">
                <p14:modId xmlns:p14="http://schemas.microsoft.com/office/powerpoint/2010/main" val="351888019"/>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a16="http://schemas.microsoft.com/office/drawing/2014/main" xmlns="" val="1882900237"/>
                    </a:ext>
                  </a:extLst>
                </a:gridCol>
                <a:gridCol w="8326819">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Times New Roman" panose="02020603050405020304" pitchFamily="18" charset="0"/>
                          <a:cs typeface="Times New Roman" panose="02020603050405020304" pitchFamily="18" charset="0"/>
                        </a:rPr>
                        <a:t>2</a:t>
                      </a:r>
                      <a:endParaRPr lang="en-US" sz="3600" i="0" dirty="0">
                        <a:solidFill>
                          <a:srgbClr val="211D1E"/>
                        </a:solidFill>
                        <a:effectLst/>
                        <a:latin typeface="Times New Roman" panose="0202060305040502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0" dirty="0">
                          <a:solidFill>
                            <a:srgbClr val="211D1E"/>
                          </a:solidFill>
                          <a:effectLst/>
                          <a:latin typeface="Book Antiqua" panose="02040602050305030304" pitchFamily="18" charset="0"/>
                          <a:cs typeface="Times New Roman" panose="02020603050405020304" pitchFamily="18" charset="0"/>
                        </a:rPr>
                        <a:t>“Draw Me a Bucket of Water” </a:t>
                      </a:r>
                      <a:endParaRPr lang="en-US" sz="2400" b="1" i="0" dirty="0">
                        <a:solidFill>
                          <a:srgbClr val="211D1E"/>
                        </a:solidFill>
                        <a:effectLst/>
                        <a:latin typeface="Book Antiqua" panose="0204060205030503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sp>
        <p:nvSpPr>
          <p:cNvPr id="10" name="TextBox 9">
            <a:extLst>
              <a:ext uri="{FF2B5EF4-FFF2-40B4-BE49-F238E27FC236}">
                <a16:creationId xmlns:a16="http://schemas.microsoft.com/office/drawing/2014/main" xmlns="" id="{1F66A1C1-53CB-CCA4-08E8-361A0971DB56}"/>
              </a:ext>
            </a:extLst>
          </p:cNvPr>
          <p:cNvSpPr txBox="1"/>
          <p:nvPr/>
        </p:nvSpPr>
        <p:spPr>
          <a:xfrm>
            <a:off x="987631" y="6194073"/>
            <a:ext cx="4109545" cy="400110"/>
          </a:xfrm>
          <a:prstGeom prst="rect">
            <a:avLst/>
          </a:prstGeom>
          <a:noFill/>
        </p:spPr>
        <p:txBody>
          <a:bodyPr wrap="square" rtlCol="0" anchor="ctr">
            <a:spAutoFit/>
          </a:bodyPr>
          <a:lstStyle/>
          <a:p>
            <a:r>
              <a:rPr lang="en-US" sz="2000" i="1" dirty="0">
                <a:ln w="12700">
                  <a:solidFill>
                    <a:srgbClr val="C00000"/>
                  </a:solidFill>
                </a:ln>
                <a:solidFill>
                  <a:srgbClr val="FF0000"/>
                </a:solidFill>
                <a:latin typeface="Times New Roman" panose="02020603050405020304" pitchFamily="18" charset="0"/>
                <a:cs typeface="Times New Roman" panose="02020603050405020304" pitchFamily="18" charset="0"/>
              </a:rPr>
              <a:t>Grade 3</a:t>
            </a:r>
          </a:p>
        </p:txBody>
      </p:sp>
      <p:cxnSp>
        <p:nvCxnSpPr>
          <p:cNvPr id="15" name="Straight Connector 14">
            <a:extLst>
              <a:ext uri="{FF2B5EF4-FFF2-40B4-BE49-F238E27FC236}">
                <a16:creationId xmlns:a16="http://schemas.microsoft.com/office/drawing/2014/main" xmlns="" id="{558807EE-3A4D-8C6B-EE32-FF91F40F2B8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Rectangle 1">
            <a:extLst>
              <a:ext uri="{FF2B5EF4-FFF2-40B4-BE49-F238E27FC236}">
                <a16:creationId xmlns:a16="http://schemas.microsoft.com/office/drawing/2014/main" xmlns="" id="{E6969B6F-CC83-5961-CA0E-2731DF3E9F39}"/>
              </a:ext>
            </a:extLst>
          </p:cNvPr>
          <p:cNvSpPr>
            <a:spLocks noChangeArrowheads="1"/>
          </p:cNvSpPr>
          <p:nvPr/>
        </p:nvSpPr>
        <p:spPr bwMode="auto">
          <a:xfrm>
            <a:off x="628650" y="3863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Times"/>
              </a:rPr>
              <a:t/>
            </a:r>
            <a:br>
              <a:rPr kumimoji="0" lang="en-US" altLang="en-US" sz="900" b="0" i="0" u="none" strike="noStrike" cap="none" normalizeH="0" baseline="0">
                <a:ln>
                  <a:noFill/>
                </a:ln>
                <a:solidFill>
                  <a:schemeClr val="tx1"/>
                </a:solidFill>
                <a:effectLst/>
                <a:latin typeface="Times"/>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xmlns="" id="{542B6CA4-DD9C-1AA1-854E-EB91110678D7}"/>
              </a:ext>
            </a:extLst>
          </p:cNvPr>
          <p:cNvSpPr txBox="1"/>
          <p:nvPr/>
        </p:nvSpPr>
        <p:spPr>
          <a:xfrm>
            <a:off x="154682" y="5949263"/>
            <a:ext cx="3594538"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Music Slide Deck</a:t>
            </a:r>
          </a:p>
        </p:txBody>
      </p:sp>
      <p:sp>
        <p:nvSpPr>
          <p:cNvPr id="4" name="Rectangle 3"/>
          <p:cNvSpPr/>
          <p:nvPr/>
        </p:nvSpPr>
        <p:spPr>
          <a:xfrm>
            <a:off x="852839" y="869538"/>
            <a:ext cx="3004458" cy="5016758"/>
          </a:xfrm>
          <a:prstGeom prst="rect">
            <a:avLst/>
          </a:prstGeom>
        </p:spPr>
        <p:txBody>
          <a:bodyPr wrap="square">
            <a:spAutoFit/>
          </a:bodyPr>
          <a:lstStyle/>
          <a:p>
            <a:r>
              <a:rPr lang="en-GB" sz="2000" dirty="0">
                <a:latin typeface="Times New Roman" panose="02020603050405020304" pitchFamily="18" charset="0"/>
                <a:cs typeface="Times New Roman" panose="02020603050405020304" pitchFamily="18" charset="0"/>
              </a:rPr>
              <a:t>Draw me a bucket of water,</a:t>
            </a:r>
          </a:p>
          <a:p>
            <a:r>
              <a:rPr lang="en-IN" sz="2000" dirty="0">
                <a:latin typeface="Times New Roman" panose="02020603050405020304" pitchFamily="18" charset="0"/>
                <a:cs typeface="Times New Roman" panose="02020603050405020304" pitchFamily="18" charset="0"/>
              </a:rPr>
              <a:t>for my oldest daughter</a:t>
            </a:r>
          </a:p>
          <a:p>
            <a:r>
              <a:rPr lang="en-GB" sz="2000" dirty="0">
                <a:latin typeface="Times New Roman" panose="02020603050405020304" pitchFamily="18" charset="0"/>
                <a:cs typeface="Times New Roman" panose="02020603050405020304" pitchFamily="18" charset="0"/>
              </a:rPr>
              <a:t>There’s none in the bunch,</a:t>
            </a:r>
          </a:p>
          <a:p>
            <a:r>
              <a:rPr lang="en-GB" sz="2000" dirty="0">
                <a:latin typeface="Times New Roman" panose="02020603050405020304" pitchFamily="18" charset="0"/>
                <a:cs typeface="Times New Roman" panose="02020603050405020304" pitchFamily="18" charset="0"/>
              </a:rPr>
              <a:t>we’re all out the bunch.</a:t>
            </a:r>
          </a:p>
          <a:p>
            <a:pPr>
              <a:spcAft>
                <a:spcPts val="1200"/>
              </a:spcAft>
            </a:pPr>
            <a:r>
              <a:rPr lang="en-GB" sz="2000" dirty="0">
                <a:latin typeface="Times New Roman" panose="02020603050405020304" pitchFamily="18" charset="0"/>
                <a:cs typeface="Times New Roman" panose="02020603050405020304" pitchFamily="18" charset="0"/>
              </a:rPr>
              <a:t>You go under, sister Sally.</a:t>
            </a:r>
          </a:p>
          <a:p>
            <a:r>
              <a:rPr lang="en-GB" sz="2000" dirty="0" smtClean="0">
                <a:latin typeface="Times New Roman" panose="02020603050405020304" pitchFamily="18" charset="0"/>
                <a:cs typeface="Times New Roman" panose="02020603050405020304" pitchFamily="18" charset="0"/>
              </a:rPr>
              <a:t>Draw </a:t>
            </a:r>
            <a:r>
              <a:rPr lang="en-GB" sz="2000" dirty="0">
                <a:latin typeface="Times New Roman" panose="02020603050405020304" pitchFamily="18" charset="0"/>
                <a:cs typeface="Times New Roman" panose="02020603050405020304" pitchFamily="18" charset="0"/>
              </a:rPr>
              <a:t>me a bucket of water,</a:t>
            </a:r>
          </a:p>
          <a:p>
            <a:r>
              <a:rPr lang="en-GB" sz="2000" dirty="0">
                <a:latin typeface="Times New Roman" panose="02020603050405020304" pitchFamily="18" charset="0"/>
                <a:cs typeface="Times New Roman" panose="02020603050405020304" pitchFamily="18" charset="0"/>
              </a:rPr>
              <a:t>for my oldest daughter.</a:t>
            </a:r>
          </a:p>
          <a:p>
            <a:r>
              <a:rPr lang="en-GB" sz="2000" dirty="0">
                <a:latin typeface="Times New Roman" panose="02020603050405020304" pitchFamily="18" charset="0"/>
                <a:cs typeface="Times New Roman" panose="02020603050405020304" pitchFamily="18" charset="0"/>
              </a:rPr>
              <a:t>There’s one in the bunch,</a:t>
            </a:r>
          </a:p>
          <a:p>
            <a:r>
              <a:rPr lang="en-GB" sz="2000" dirty="0">
                <a:latin typeface="Times New Roman" panose="02020603050405020304" pitchFamily="18" charset="0"/>
                <a:cs typeface="Times New Roman" panose="02020603050405020304" pitchFamily="18" charset="0"/>
              </a:rPr>
              <a:t>and three out the bunch.</a:t>
            </a:r>
          </a:p>
          <a:p>
            <a:pPr>
              <a:spcAft>
                <a:spcPts val="1200"/>
              </a:spcAft>
            </a:pPr>
            <a:r>
              <a:rPr lang="en-GB" sz="2000" dirty="0">
                <a:latin typeface="Times New Roman" panose="02020603050405020304" pitchFamily="18" charset="0"/>
                <a:cs typeface="Times New Roman" panose="02020603050405020304" pitchFamily="18" charset="0"/>
              </a:rPr>
              <a:t>You go under, sister Sally.</a:t>
            </a:r>
          </a:p>
          <a:p>
            <a:r>
              <a:rPr lang="en-GB" sz="2000" dirty="0" smtClean="0">
                <a:latin typeface="Times New Roman" panose="02020603050405020304" pitchFamily="18" charset="0"/>
                <a:cs typeface="Times New Roman" panose="02020603050405020304" pitchFamily="18" charset="0"/>
              </a:rPr>
              <a:t>Draw </a:t>
            </a:r>
            <a:r>
              <a:rPr lang="en-GB" sz="2000" dirty="0">
                <a:latin typeface="Times New Roman" panose="02020603050405020304" pitchFamily="18" charset="0"/>
                <a:cs typeface="Times New Roman" panose="02020603050405020304" pitchFamily="18" charset="0"/>
              </a:rPr>
              <a:t>me a bucket of water,</a:t>
            </a:r>
          </a:p>
          <a:p>
            <a:r>
              <a:rPr lang="en-GB" sz="2000" dirty="0">
                <a:latin typeface="Times New Roman" panose="02020603050405020304" pitchFamily="18" charset="0"/>
                <a:cs typeface="Times New Roman" panose="02020603050405020304" pitchFamily="18" charset="0"/>
              </a:rPr>
              <a:t>for my oldest daughter.</a:t>
            </a:r>
          </a:p>
          <a:p>
            <a:r>
              <a:rPr lang="en-GB" sz="2000" dirty="0">
                <a:latin typeface="Times New Roman" panose="02020603050405020304" pitchFamily="18" charset="0"/>
                <a:cs typeface="Times New Roman" panose="02020603050405020304" pitchFamily="18" charset="0"/>
              </a:rPr>
              <a:t>There’s two in the bunch,</a:t>
            </a:r>
          </a:p>
          <a:p>
            <a:r>
              <a:rPr lang="en-GB" sz="2000" dirty="0">
                <a:latin typeface="Times New Roman" panose="02020603050405020304" pitchFamily="18" charset="0"/>
                <a:cs typeface="Times New Roman" panose="02020603050405020304" pitchFamily="18" charset="0"/>
              </a:rPr>
              <a:t>and two out the bunch.</a:t>
            </a:r>
          </a:p>
          <a:p>
            <a:r>
              <a:rPr lang="en-GB" sz="2000" dirty="0">
                <a:latin typeface="Times New Roman" panose="02020603050405020304" pitchFamily="18" charset="0"/>
                <a:cs typeface="Times New Roman" panose="02020603050405020304" pitchFamily="18" charset="0"/>
              </a:rPr>
              <a:t>You go under, sister Sally.</a:t>
            </a:r>
            <a:endParaRPr lang="en-IN" sz="2000" dirty="0">
              <a:latin typeface="Times New Roman" panose="02020603050405020304" pitchFamily="18" charset="0"/>
              <a:cs typeface="Times New Roman" panose="02020603050405020304" pitchFamily="18" charset="0"/>
            </a:endParaRPr>
          </a:p>
        </p:txBody>
      </p:sp>
      <p:sp>
        <p:nvSpPr>
          <p:cNvPr id="12" name="Rectangle 11"/>
          <p:cNvSpPr/>
          <p:nvPr/>
        </p:nvSpPr>
        <p:spPr>
          <a:xfrm>
            <a:off x="4348370" y="945723"/>
            <a:ext cx="4304556" cy="3016210"/>
          </a:xfrm>
          <a:prstGeom prst="rect">
            <a:avLst/>
          </a:prstGeom>
        </p:spPr>
        <p:txBody>
          <a:bodyPr wrap="square">
            <a:spAutoFit/>
          </a:bodyPr>
          <a:lstStyle/>
          <a:p>
            <a:r>
              <a:rPr lang="en-GB" sz="2000" dirty="0">
                <a:latin typeface="Times New Roman" panose="02020603050405020304" pitchFamily="18" charset="0"/>
                <a:cs typeface="Times New Roman" panose="02020603050405020304" pitchFamily="18" charset="0"/>
              </a:rPr>
              <a:t>Draw me a bucket of water,</a:t>
            </a:r>
          </a:p>
          <a:p>
            <a:r>
              <a:rPr lang="en-GB" sz="2000" dirty="0">
                <a:latin typeface="Times New Roman" panose="02020603050405020304" pitchFamily="18" charset="0"/>
                <a:cs typeface="Times New Roman" panose="02020603050405020304" pitchFamily="18" charset="0"/>
              </a:rPr>
              <a:t>for my oldest daughter.</a:t>
            </a:r>
          </a:p>
          <a:p>
            <a:r>
              <a:rPr lang="en-GB" sz="2000" dirty="0">
                <a:latin typeface="Times New Roman" panose="02020603050405020304" pitchFamily="18" charset="0"/>
                <a:cs typeface="Times New Roman" panose="02020603050405020304" pitchFamily="18" charset="0"/>
              </a:rPr>
              <a:t>There’s three in the bunch,</a:t>
            </a:r>
          </a:p>
          <a:p>
            <a:r>
              <a:rPr lang="en-GB" sz="2000" dirty="0">
                <a:latin typeface="Times New Roman" panose="02020603050405020304" pitchFamily="18" charset="0"/>
                <a:cs typeface="Times New Roman" panose="02020603050405020304" pitchFamily="18" charset="0"/>
              </a:rPr>
              <a:t>and one out the bunch.</a:t>
            </a:r>
          </a:p>
          <a:p>
            <a:pPr>
              <a:spcAft>
                <a:spcPts val="1200"/>
              </a:spcAft>
            </a:pPr>
            <a:r>
              <a:rPr lang="en-GB" sz="2000" dirty="0">
                <a:latin typeface="Times New Roman" panose="02020603050405020304" pitchFamily="18" charset="0"/>
                <a:cs typeface="Times New Roman" panose="02020603050405020304" pitchFamily="18" charset="0"/>
              </a:rPr>
              <a:t>You go under, sister Sally.</a:t>
            </a:r>
          </a:p>
          <a:p>
            <a:r>
              <a:rPr lang="en-GB" sz="2000" dirty="0" smtClean="0">
                <a:latin typeface="Times New Roman" panose="02020603050405020304" pitchFamily="18" charset="0"/>
                <a:cs typeface="Times New Roman" panose="02020603050405020304" pitchFamily="18" charset="0"/>
              </a:rPr>
              <a:t>Frog </a:t>
            </a:r>
            <a:r>
              <a:rPr lang="en-GB" sz="2000" dirty="0">
                <a:latin typeface="Times New Roman" panose="02020603050405020304" pitchFamily="18" charset="0"/>
                <a:cs typeface="Times New Roman" panose="02020603050405020304" pitchFamily="18" charset="0"/>
              </a:rPr>
              <a:t>in the bucket, and I can’t get it out.</a:t>
            </a:r>
          </a:p>
          <a:p>
            <a:r>
              <a:rPr lang="en-GB" sz="2000" dirty="0">
                <a:latin typeface="Times New Roman" panose="02020603050405020304" pitchFamily="18" charset="0"/>
                <a:cs typeface="Times New Roman" panose="02020603050405020304" pitchFamily="18" charset="0"/>
              </a:rPr>
              <a:t>Frog in the bucket, and I can’t get it out.</a:t>
            </a:r>
          </a:p>
          <a:p>
            <a:r>
              <a:rPr lang="en-GB" sz="2000" dirty="0">
                <a:latin typeface="Times New Roman" panose="02020603050405020304" pitchFamily="18" charset="0"/>
                <a:cs typeface="Times New Roman" panose="02020603050405020304" pitchFamily="18" charset="0"/>
              </a:rPr>
              <a:t>Frog in the bucket, and I can’t get it out.</a:t>
            </a:r>
          </a:p>
          <a:p>
            <a:r>
              <a:rPr lang="en-GB" sz="2000" dirty="0">
                <a:latin typeface="Times New Roman" panose="02020603050405020304" pitchFamily="18" charset="0"/>
                <a:cs typeface="Times New Roman" panose="02020603050405020304" pitchFamily="18" charset="0"/>
              </a:rPr>
              <a:t>Frog in the bucket, and I can’t get it out.</a:t>
            </a:r>
            <a:endParaRPr lang="en-IN" sz="20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C9A7B915-45E3-1129-8559-42DC5DA030B4}"/>
              </a:ext>
            </a:extLst>
          </p:cNvPr>
          <p:cNvSpPr txBox="1"/>
          <p:nvPr/>
        </p:nvSpPr>
        <p:spPr>
          <a:xfrm>
            <a:off x="2975000" y="6057647"/>
            <a:ext cx="3205655" cy="369332"/>
          </a:xfrm>
          <a:prstGeom prst="rect">
            <a:avLst/>
          </a:prstGeom>
          <a:noFill/>
        </p:spPr>
        <p:txBody>
          <a:bodyPr wrap="square" rtlCol="0">
            <a:spAutoFit/>
          </a:bodyPr>
          <a:lstStyle/>
          <a:p>
            <a:pPr algn="ctr"/>
            <a:r>
              <a:rPr lang="en-US" b="1" dirty="0">
                <a:latin typeface="Book Antiqua" pitchFamily="18" charset="0"/>
                <a:cs typeface="Times New Roman" panose="02020603050405020304" pitchFamily="18" charset="0"/>
              </a:rPr>
              <a:t>Elements of Music</a:t>
            </a:r>
            <a:endParaRPr lang="en-US" b="1" i="1" dirty="0">
              <a:latin typeface="Book Antiqua" panose="02040602050305030304" pitchFamily="18" charset="0"/>
            </a:endParaRPr>
          </a:p>
        </p:txBody>
      </p:sp>
      <p:pic>
        <p:nvPicPr>
          <p:cNvPr id="16" name="Picture 15">
            <a:extLst>
              <a:ext uri="{FF2B5EF4-FFF2-40B4-BE49-F238E27FC236}">
                <a16:creationId xmlns:a16="http://schemas.microsoft.com/office/drawing/2014/main" xmlns="" id="{30E9E37A-8169-F969-D790-05D856120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6007967"/>
            <a:ext cx="1593631" cy="629081"/>
          </a:xfrm>
          <a:prstGeom prst="rect">
            <a:avLst/>
          </a:prstGeom>
          <a:effectLst>
            <a:glow rad="62663">
              <a:schemeClr val="bg1">
                <a:alpha val="0"/>
              </a:schemeClr>
            </a:glo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8205" y="4055999"/>
            <a:ext cx="2566367" cy="1711569"/>
          </a:xfrm>
          <a:prstGeom prst="rect">
            <a:avLst/>
          </a:prstGeom>
        </p:spPr>
      </p:pic>
    </p:spTree>
    <p:extLst>
      <p:ext uri="{BB962C8B-B14F-4D97-AF65-F5344CB8AC3E}">
        <p14:creationId xmlns:p14="http://schemas.microsoft.com/office/powerpoint/2010/main" val="19659721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8" name="Table 7">
            <a:extLst>
              <a:ext uri="{FF2B5EF4-FFF2-40B4-BE49-F238E27FC236}">
                <a16:creationId xmlns:a16="http://schemas.microsoft.com/office/drawing/2014/main" xmlns="" id="{B6565660-8C99-34EA-3592-60502DA5A8CA}"/>
              </a:ext>
            </a:extLst>
          </p:cNvPr>
          <p:cNvGraphicFramePr>
            <a:graphicFrameLocks noGrp="1"/>
          </p:cNvGraphicFramePr>
          <p:nvPr>
            <p:extLst>
              <p:ext uri="{D42A27DB-BD31-4B8C-83A1-F6EECF244321}">
                <p14:modId xmlns:p14="http://schemas.microsoft.com/office/powerpoint/2010/main" val="3980655530"/>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a16="http://schemas.microsoft.com/office/drawing/2014/main" xmlns="" val="1882900237"/>
                    </a:ext>
                  </a:extLst>
                </a:gridCol>
                <a:gridCol w="8326819">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Times New Roman" panose="02020603050405020304" pitchFamily="18" charset="0"/>
                          <a:cs typeface="Times New Roman" panose="02020603050405020304" pitchFamily="18" charset="0"/>
                        </a:rPr>
                        <a:t>3</a:t>
                      </a:r>
                      <a:endParaRPr lang="en-US" sz="3600" i="0" dirty="0">
                        <a:solidFill>
                          <a:srgbClr val="211D1E"/>
                        </a:solidFill>
                        <a:effectLst/>
                        <a:latin typeface="Times New Roman" panose="0202060305040502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0" dirty="0">
                          <a:solidFill>
                            <a:srgbClr val="211D1E"/>
                          </a:solidFill>
                          <a:effectLst/>
                          <a:latin typeface="Book Antiqua" panose="02040602050305030304" pitchFamily="18" charset="0"/>
                          <a:cs typeface="Times New Roman" panose="02020603050405020304" pitchFamily="18" charset="0"/>
                        </a:rPr>
                        <a:t>“The Earth is Our Mother”</a:t>
                      </a:r>
                      <a:endParaRPr lang="en-US" sz="2400" b="0" i="0" dirty="0">
                        <a:solidFill>
                          <a:srgbClr val="211D1E"/>
                        </a:solidFill>
                        <a:effectLst/>
                        <a:latin typeface="Book Antiqua" panose="0204060205030503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sp>
        <p:nvSpPr>
          <p:cNvPr id="10" name="TextBox 9">
            <a:extLst>
              <a:ext uri="{FF2B5EF4-FFF2-40B4-BE49-F238E27FC236}">
                <a16:creationId xmlns:a16="http://schemas.microsoft.com/office/drawing/2014/main" xmlns="" id="{1F66A1C1-53CB-CCA4-08E8-361A0971DB56}"/>
              </a:ext>
            </a:extLst>
          </p:cNvPr>
          <p:cNvSpPr txBox="1"/>
          <p:nvPr/>
        </p:nvSpPr>
        <p:spPr>
          <a:xfrm>
            <a:off x="987631" y="6194073"/>
            <a:ext cx="4109545" cy="400110"/>
          </a:xfrm>
          <a:prstGeom prst="rect">
            <a:avLst/>
          </a:prstGeom>
          <a:noFill/>
        </p:spPr>
        <p:txBody>
          <a:bodyPr wrap="square" rtlCol="0" anchor="ctr">
            <a:spAutoFit/>
          </a:bodyPr>
          <a:lstStyle/>
          <a:p>
            <a:r>
              <a:rPr lang="en-US" sz="2000" i="1" dirty="0">
                <a:ln w="12700">
                  <a:solidFill>
                    <a:srgbClr val="C00000"/>
                  </a:solidFill>
                </a:ln>
                <a:solidFill>
                  <a:srgbClr val="FF0000"/>
                </a:solidFill>
                <a:latin typeface="Times New Roman" panose="02020603050405020304" pitchFamily="18" charset="0"/>
                <a:cs typeface="Times New Roman" panose="02020603050405020304" pitchFamily="18" charset="0"/>
              </a:rPr>
              <a:t>Grade 3</a:t>
            </a:r>
          </a:p>
        </p:txBody>
      </p:sp>
      <p:cxnSp>
        <p:nvCxnSpPr>
          <p:cNvPr id="15" name="Straight Connector 14">
            <a:extLst>
              <a:ext uri="{FF2B5EF4-FFF2-40B4-BE49-F238E27FC236}">
                <a16:creationId xmlns:a16="http://schemas.microsoft.com/office/drawing/2014/main" xmlns="" id="{558807EE-3A4D-8C6B-EE32-FF91F40F2B8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Rectangle 1">
            <a:extLst>
              <a:ext uri="{FF2B5EF4-FFF2-40B4-BE49-F238E27FC236}">
                <a16:creationId xmlns:a16="http://schemas.microsoft.com/office/drawing/2014/main" xmlns="" id="{E6969B6F-CC83-5961-CA0E-2731DF3E9F39}"/>
              </a:ext>
            </a:extLst>
          </p:cNvPr>
          <p:cNvSpPr>
            <a:spLocks noChangeArrowheads="1"/>
          </p:cNvSpPr>
          <p:nvPr/>
        </p:nvSpPr>
        <p:spPr bwMode="auto">
          <a:xfrm>
            <a:off x="-325821" y="43398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Times"/>
              </a:rPr>
              <a:t/>
            </a:r>
            <a:br>
              <a:rPr kumimoji="0" lang="en-US" altLang="en-US" sz="900" b="0" i="0" u="none" strike="noStrike" cap="none" normalizeH="0" baseline="0">
                <a:ln>
                  <a:noFill/>
                </a:ln>
                <a:solidFill>
                  <a:schemeClr val="tx1"/>
                </a:solidFill>
                <a:effectLst/>
                <a:latin typeface="Times"/>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xmlns="" id="{D10E6314-77C8-F057-C6C2-C1C5A3A33021}"/>
              </a:ext>
            </a:extLst>
          </p:cNvPr>
          <p:cNvSpPr txBox="1"/>
          <p:nvPr/>
        </p:nvSpPr>
        <p:spPr>
          <a:xfrm>
            <a:off x="154682" y="5949263"/>
            <a:ext cx="3594538"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Music Slide Deck</a:t>
            </a:r>
          </a:p>
        </p:txBody>
      </p:sp>
      <p:sp>
        <p:nvSpPr>
          <p:cNvPr id="13" name="Rectangle 12"/>
          <p:cNvSpPr/>
          <p:nvPr/>
        </p:nvSpPr>
        <p:spPr>
          <a:xfrm>
            <a:off x="1226578" y="1563345"/>
            <a:ext cx="4235028" cy="3139321"/>
          </a:xfrm>
          <a:prstGeom prst="rect">
            <a:avLst/>
          </a:prstGeom>
        </p:spPr>
        <p:txBody>
          <a:bodyPr wrap="square">
            <a:spAutoFit/>
          </a:bodyPr>
          <a:lstStyle/>
          <a:p>
            <a:endParaRPr lang="en-GB" i="1" dirty="0">
              <a:latin typeface="Times New Roman" panose="02020603050405020304" pitchFamily="18" charset="0"/>
              <a:cs typeface="Times New Roman" panose="02020603050405020304" pitchFamily="18" charset="0"/>
            </a:endParaRPr>
          </a:p>
          <a:p>
            <a:r>
              <a:rPr lang="en-GB" i="1" dirty="0">
                <a:latin typeface="Times New Roman" panose="02020603050405020304" pitchFamily="18" charset="0"/>
                <a:cs typeface="Times New Roman" panose="02020603050405020304" pitchFamily="18" charset="0"/>
              </a:rPr>
              <a:t>The earth is our mother. </a:t>
            </a:r>
          </a:p>
          <a:p>
            <a:r>
              <a:rPr lang="en-GB" i="1" dirty="0">
                <a:latin typeface="Times New Roman" panose="02020603050405020304" pitchFamily="18" charset="0"/>
                <a:cs typeface="Times New Roman" panose="02020603050405020304" pitchFamily="18" charset="0"/>
              </a:rPr>
              <a:t>We must take care of her. </a:t>
            </a:r>
          </a:p>
          <a:p>
            <a:endParaRPr lang="en-GB" i="1" dirty="0">
              <a:latin typeface="Times New Roman" panose="02020603050405020304" pitchFamily="18" charset="0"/>
              <a:cs typeface="Times New Roman" panose="02020603050405020304" pitchFamily="18" charset="0"/>
            </a:endParaRPr>
          </a:p>
          <a:p>
            <a:r>
              <a:rPr lang="en-GB" i="1" dirty="0">
                <a:latin typeface="Times New Roman" panose="02020603050405020304" pitchFamily="18" charset="0"/>
                <a:cs typeface="Times New Roman" panose="02020603050405020304" pitchFamily="18" charset="0"/>
              </a:rPr>
              <a:t>Hey </a:t>
            </a:r>
            <a:r>
              <a:rPr lang="en-GB" i="1" dirty="0" err="1">
                <a:latin typeface="Times New Roman" panose="02020603050405020304" pitchFamily="18" charset="0"/>
                <a:cs typeface="Times New Roman" panose="02020603050405020304" pitchFamily="18" charset="0"/>
              </a:rPr>
              <a:t>yanna</a:t>
            </a:r>
            <a:r>
              <a:rPr lang="en-GB" i="1" dirty="0">
                <a:latin typeface="Times New Roman" panose="02020603050405020304" pitchFamily="18" charset="0"/>
                <a:cs typeface="Times New Roman" panose="02020603050405020304" pitchFamily="18" charset="0"/>
              </a:rPr>
              <a:t>, </a:t>
            </a:r>
            <a:r>
              <a:rPr lang="en-GB" i="1" dirty="0" err="1">
                <a:latin typeface="Times New Roman" panose="02020603050405020304" pitchFamily="18" charset="0"/>
                <a:cs typeface="Times New Roman" panose="02020603050405020304" pitchFamily="18" charset="0"/>
              </a:rPr>
              <a:t>ho</a:t>
            </a:r>
            <a:r>
              <a:rPr lang="en-GB" i="1" dirty="0">
                <a:latin typeface="Times New Roman" panose="02020603050405020304" pitchFamily="18" charset="0"/>
                <a:cs typeface="Times New Roman" panose="02020603050405020304" pitchFamily="18" charset="0"/>
              </a:rPr>
              <a:t> </a:t>
            </a:r>
            <a:r>
              <a:rPr lang="en-GB" i="1" dirty="0" err="1">
                <a:latin typeface="Times New Roman" panose="02020603050405020304" pitchFamily="18" charset="0"/>
                <a:cs typeface="Times New Roman" panose="02020603050405020304" pitchFamily="18" charset="0"/>
              </a:rPr>
              <a:t>yanna</a:t>
            </a:r>
            <a:r>
              <a:rPr lang="en-GB" i="1" dirty="0">
                <a:latin typeface="Times New Roman" panose="02020603050405020304" pitchFamily="18" charset="0"/>
                <a:cs typeface="Times New Roman" panose="02020603050405020304" pitchFamily="18" charset="0"/>
              </a:rPr>
              <a:t>, hey </a:t>
            </a:r>
            <a:r>
              <a:rPr lang="en-GB" i="1" dirty="0" err="1">
                <a:latin typeface="Times New Roman" panose="02020603050405020304" pitchFamily="18" charset="0"/>
                <a:cs typeface="Times New Roman" panose="02020603050405020304" pitchFamily="18" charset="0"/>
              </a:rPr>
              <a:t>yan</a:t>
            </a:r>
            <a:r>
              <a:rPr lang="en-GB" i="1" dirty="0">
                <a:latin typeface="Times New Roman" panose="02020603050405020304" pitchFamily="18" charset="0"/>
                <a:cs typeface="Times New Roman" panose="02020603050405020304" pitchFamily="18" charset="0"/>
              </a:rPr>
              <a:t> </a:t>
            </a:r>
            <a:r>
              <a:rPr lang="en-GB" i="1" dirty="0" err="1">
                <a:latin typeface="Times New Roman" panose="02020603050405020304" pitchFamily="18" charset="0"/>
                <a:cs typeface="Times New Roman" panose="02020603050405020304" pitchFamily="18" charset="0"/>
              </a:rPr>
              <a:t>yan</a:t>
            </a:r>
            <a:r>
              <a:rPr lang="en-GB" i="1" dirty="0">
                <a:latin typeface="Times New Roman" panose="02020603050405020304" pitchFamily="18" charset="0"/>
                <a:cs typeface="Times New Roman" panose="02020603050405020304" pitchFamily="18" charset="0"/>
              </a:rPr>
              <a:t>. </a:t>
            </a:r>
          </a:p>
          <a:p>
            <a:endParaRPr lang="en-GB" i="1" dirty="0">
              <a:latin typeface="Times New Roman" panose="02020603050405020304" pitchFamily="18" charset="0"/>
              <a:cs typeface="Times New Roman" panose="02020603050405020304" pitchFamily="18" charset="0"/>
            </a:endParaRPr>
          </a:p>
          <a:p>
            <a:r>
              <a:rPr lang="en-GB" i="1" dirty="0">
                <a:latin typeface="Times New Roman" panose="02020603050405020304" pitchFamily="18" charset="0"/>
                <a:cs typeface="Times New Roman" panose="02020603050405020304" pitchFamily="18" charset="0"/>
              </a:rPr>
              <a:t>Her sacred ground we walk upon, </a:t>
            </a:r>
          </a:p>
          <a:p>
            <a:r>
              <a:rPr lang="en-GB" i="1" dirty="0">
                <a:latin typeface="Times New Roman" panose="02020603050405020304" pitchFamily="18" charset="0"/>
                <a:cs typeface="Times New Roman" panose="02020603050405020304" pitchFamily="18" charset="0"/>
              </a:rPr>
              <a:t>with every step we take. </a:t>
            </a:r>
          </a:p>
          <a:p>
            <a:endParaRPr lang="en-GB" i="1" dirty="0">
              <a:latin typeface="Times New Roman" panose="02020603050405020304" pitchFamily="18" charset="0"/>
              <a:cs typeface="Times New Roman" panose="02020603050405020304" pitchFamily="18" charset="0"/>
            </a:endParaRPr>
          </a:p>
          <a:p>
            <a:r>
              <a:rPr lang="en-GB" i="1" dirty="0">
                <a:latin typeface="Times New Roman" panose="02020603050405020304" pitchFamily="18" charset="0"/>
                <a:cs typeface="Times New Roman" panose="02020603050405020304" pitchFamily="18" charset="0"/>
              </a:rPr>
              <a:t>The earth is our mother. </a:t>
            </a:r>
          </a:p>
          <a:p>
            <a:r>
              <a:rPr lang="en-GB" i="1" dirty="0">
                <a:latin typeface="Times New Roman" panose="02020603050405020304" pitchFamily="18" charset="0"/>
                <a:cs typeface="Times New Roman" panose="02020603050405020304" pitchFamily="18" charset="0"/>
              </a:rPr>
              <a:t>She will take care of us. </a:t>
            </a:r>
            <a:endParaRPr lang="en-IN" i="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C9A7B915-45E3-1129-8559-42DC5DA030B4}"/>
              </a:ext>
            </a:extLst>
          </p:cNvPr>
          <p:cNvSpPr txBox="1"/>
          <p:nvPr/>
        </p:nvSpPr>
        <p:spPr>
          <a:xfrm>
            <a:off x="2975000" y="6057647"/>
            <a:ext cx="3205655" cy="369332"/>
          </a:xfrm>
          <a:prstGeom prst="rect">
            <a:avLst/>
          </a:prstGeom>
          <a:noFill/>
        </p:spPr>
        <p:txBody>
          <a:bodyPr wrap="square" rtlCol="0">
            <a:spAutoFit/>
          </a:bodyPr>
          <a:lstStyle/>
          <a:p>
            <a:pPr algn="ctr"/>
            <a:r>
              <a:rPr lang="en-US" b="1" dirty="0">
                <a:latin typeface="Book Antiqua" pitchFamily="18" charset="0"/>
                <a:cs typeface="Times New Roman" panose="02020603050405020304" pitchFamily="18" charset="0"/>
              </a:rPr>
              <a:t>Elements of Music</a:t>
            </a:r>
            <a:endParaRPr lang="en-US" b="1" i="1" dirty="0">
              <a:latin typeface="Book Antiqua" panose="02040602050305030304" pitchFamily="18" charset="0"/>
            </a:endParaRPr>
          </a:p>
        </p:txBody>
      </p:sp>
      <p:pic>
        <p:nvPicPr>
          <p:cNvPr id="12" name="Picture 11">
            <a:extLst>
              <a:ext uri="{FF2B5EF4-FFF2-40B4-BE49-F238E27FC236}">
                <a16:creationId xmlns:a16="http://schemas.microsoft.com/office/drawing/2014/main" xmlns="" id="{30E9E37A-8169-F969-D790-05D856120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6007967"/>
            <a:ext cx="1593631" cy="629081"/>
          </a:xfrm>
          <a:prstGeom prst="rect">
            <a:avLst/>
          </a:prstGeom>
          <a:effectLst>
            <a:glow rad="62663">
              <a:schemeClr val="bg1">
                <a:alpha val="0"/>
              </a:schemeClr>
            </a:glow>
          </a:effectLst>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25544" t="25145" r="22625" b="24061"/>
          <a:stretch/>
        </p:blipFill>
        <p:spPr>
          <a:xfrm>
            <a:off x="4798422" y="1563345"/>
            <a:ext cx="3561806" cy="3483429"/>
          </a:xfrm>
          <a:prstGeom prst="rect">
            <a:avLst/>
          </a:prstGeom>
        </p:spPr>
      </p:pic>
    </p:spTree>
    <p:extLst>
      <p:ext uri="{BB962C8B-B14F-4D97-AF65-F5344CB8AC3E}">
        <p14:creationId xmlns:p14="http://schemas.microsoft.com/office/powerpoint/2010/main" val="1704095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8" name="Table 7">
            <a:extLst>
              <a:ext uri="{FF2B5EF4-FFF2-40B4-BE49-F238E27FC236}">
                <a16:creationId xmlns:a16="http://schemas.microsoft.com/office/drawing/2014/main" xmlns="" id="{B6565660-8C99-34EA-3592-60502DA5A8CA}"/>
              </a:ext>
            </a:extLst>
          </p:cNvPr>
          <p:cNvGraphicFramePr>
            <a:graphicFrameLocks noGrp="1"/>
          </p:cNvGraphicFramePr>
          <p:nvPr>
            <p:extLst>
              <p:ext uri="{D42A27DB-BD31-4B8C-83A1-F6EECF244321}">
                <p14:modId xmlns:p14="http://schemas.microsoft.com/office/powerpoint/2010/main" val="227125133"/>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a16="http://schemas.microsoft.com/office/drawing/2014/main" xmlns="" val="1882900237"/>
                    </a:ext>
                  </a:extLst>
                </a:gridCol>
                <a:gridCol w="8326819">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Times New Roman" panose="02020603050405020304" pitchFamily="18" charset="0"/>
                          <a:cs typeface="Times New Roman" panose="02020603050405020304" pitchFamily="18" charset="0"/>
                        </a:rPr>
                        <a:t>4</a:t>
                      </a:r>
                      <a:endParaRPr lang="en-US" sz="3600" i="0" dirty="0">
                        <a:solidFill>
                          <a:srgbClr val="211D1E"/>
                        </a:solidFill>
                        <a:effectLst/>
                        <a:latin typeface="Times New Roman" panose="0202060305040502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a:solidFill>
                            <a:srgbClr val="211D1E"/>
                          </a:solidFill>
                          <a:effectLst/>
                          <a:latin typeface="Book Antiqua" panose="02040602050305030304" pitchFamily="18" charset="0"/>
                          <a:cs typeface="Times New Roman" panose="02020603050405020304" pitchFamily="18" charset="0"/>
                        </a:rPr>
                        <a:t>Tempo</a:t>
                      </a:r>
                      <a:endParaRPr lang="en-US" sz="2400" b="0" i="0" dirty="0">
                        <a:solidFill>
                          <a:srgbClr val="211D1E"/>
                        </a:solidFill>
                        <a:effectLst/>
                        <a:latin typeface="Book Antiqua" panose="0204060205030503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sp>
        <p:nvSpPr>
          <p:cNvPr id="10" name="TextBox 9">
            <a:extLst>
              <a:ext uri="{FF2B5EF4-FFF2-40B4-BE49-F238E27FC236}">
                <a16:creationId xmlns:a16="http://schemas.microsoft.com/office/drawing/2014/main" xmlns="" id="{1F66A1C1-53CB-CCA4-08E8-361A0971DB56}"/>
              </a:ext>
            </a:extLst>
          </p:cNvPr>
          <p:cNvSpPr txBox="1"/>
          <p:nvPr/>
        </p:nvSpPr>
        <p:spPr>
          <a:xfrm>
            <a:off x="987631" y="6194073"/>
            <a:ext cx="4109545" cy="400110"/>
          </a:xfrm>
          <a:prstGeom prst="rect">
            <a:avLst/>
          </a:prstGeom>
          <a:noFill/>
        </p:spPr>
        <p:txBody>
          <a:bodyPr wrap="square" rtlCol="0" anchor="ctr">
            <a:spAutoFit/>
          </a:bodyPr>
          <a:lstStyle/>
          <a:p>
            <a:r>
              <a:rPr lang="en-US" sz="2000" i="1" dirty="0">
                <a:ln w="12700">
                  <a:solidFill>
                    <a:srgbClr val="C00000"/>
                  </a:solidFill>
                </a:ln>
                <a:solidFill>
                  <a:srgbClr val="FF0000"/>
                </a:solidFill>
                <a:latin typeface="Times New Roman" panose="02020603050405020304" pitchFamily="18" charset="0"/>
                <a:cs typeface="Times New Roman" panose="02020603050405020304" pitchFamily="18" charset="0"/>
              </a:rPr>
              <a:t>Grade 3</a:t>
            </a:r>
          </a:p>
        </p:txBody>
      </p:sp>
      <p:cxnSp>
        <p:nvCxnSpPr>
          <p:cNvPr id="15" name="Straight Connector 14">
            <a:extLst>
              <a:ext uri="{FF2B5EF4-FFF2-40B4-BE49-F238E27FC236}">
                <a16:creationId xmlns:a16="http://schemas.microsoft.com/office/drawing/2014/main" xmlns="" id="{558807EE-3A4D-8C6B-EE32-FF91F40F2B8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xmlns="" id="{BFCB67FC-D9B5-B9F5-7747-CC92B6BC2CE9}"/>
              </a:ext>
            </a:extLst>
          </p:cNvPr>
          <p:cNvSpPr txBox="1"/>
          <p:nvPr/>
        </p:nvSpPr>
        <p:spPr>
          <a:xfrm>
            <a:off x="154682" y="5949263"/>
            <a:ext cx="3594538"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Music Slide Deck</a:t>
            </a:r>
          </a:p>
        </p:txBody>
      </p:sp>
      <p:sp>
        <p:nvSpPr>
          <p:cNvPr id="12" name="Rectangle 11"/>
          <p:cNvSpPr/>
          <p:nvPr/>
        </p:nvSpPr>
        <p:spPr>
          <a:xfrm>
            <a:off x="1421970" y="1955273"/>
            <a:ext cx="1090363" cy="461665"/>
          </a:xfrm>
          <a:prstGeom prst="rect">
            <a:avLst/>
          </a:prstGeom>
        </p:spPr>
        <p:txBody>
          <a:bodyPr wrap="none">
            <a:spAutoFit/>
          </a:bodyPr>
          <a:lstStyle/>
          <a:p>
            <a:r>
              <a:rPr lang="en-GB" sz="2400" b="1" i="1" dirty="0" smtClean="0">
                <a:latin typeface="Times New Roman" panose="02020603050405020304" pitchFamily="18" charset="0"/>
                <a:cs typeface="Times New Roman" panose="02020603050405020304" pitchFamily="18" charset="0"/>
              </a:rPr>
              <a:t>Adagio</a:t>
            </a:r>
            <a:endParaRPr lang="en-IN" sz="2400" b="1" i="1" dirty="0"/>
          </a:p>
        </p:txBody>
      </p:sp>
      <p:sp>
        <p:nvSpPr>
          <p:cNvPr id="18" name="Rectangle 17"/>
          <p:cNvSpPr/>
          <p:nvPr/>
        </p:nvSpPr>
        <p:spPr>
          <a:xfrm>
            <a:off x="3629830" y="1916501"/>
            <a:ext cx="1415772" cy="461665"/>
          </a:xfrm>
          <a:prstGeom prst="rect">
            <a:avLst/>
          </a:prstGeom>
        </p:spPr>
        <p:txBody>
          <a:bodyPr wrap="none">
            <a:spAutoFit/>
          </a:bodyPr>
          <a:lstStyle/>
          <a:p>
            <a:r>
              <a:rPr lang="en-GB" sz="2400" b="1" i="1" dirty="0" smtClean="0">
                <a:latin typeface="Times New Roman" panose="02020603050405020304" pitchFamily="18" charset="0"/>
                <a:cs typeface="Times New Roman" panose="02020603050405020304" pitchFamily="18" charset="0"/>
              </a:rPr>
              <a:t>Moderato</a:t>
            </a:r>
            <a:endParaRPr lang="en-IN" sz="2400" b="1" i="1" dirty="0"/>
          </a:p>
        </p:txBody>
      </p:sp>
      <p:sp>
        <p:nvSpPr>
          <p:cNvPr id="20" name="Rectangle 19"/>
          <p:cNvSpPr/>
          <p:nvPr/>
        </p:nvSpPr>
        <p:spPr>
          <a:xfrm>
            <a:off x="6416067" y="1955273"/>
            <a:ext cx="1124026" cy="461665"/>
          </a:xfrm>
          <a:prstGeom prst="rect">
            <a:avLst/>
          </a:prstGeom>
        </p:spPr>
        <p:txBody>
          <a:bodyPr wrap="none">
            <a:spAutoFit/>
          </a:bodyPr>
          <a:lstStyle/>
          <a:p>
            <a:r>
              <a:rPr lang="en-GB" sz="2400" b="1" i="1" dirty="0" smtClean="0">
                <a:latin typeface="Times New Roman" panose="02020603050405020304" pitchFamily="18" charset="0"/>
                <a:cs typeface="Times New Roman" panose="02020603050405020304" pitchFamily="18" charset="0"/>
              </a:rPr>
              <a:t>Allegro</a:t>
            </a:r>
            <a:endParaRPr lang="en-IN" sz="2400" b="1" i="1" dirty="0"/>
          </a:p>
        </p:txBody>
      </p:sp>
      <p:sp>
        <p:nvSpPr>
          <p:cNvPr id="16" name="TextBox 15">
            <a:extLst>
              <a:ext uri="{FF2B5EF4-FFF2-40B4-BE49-F238E27FC236}">
                <a16:creationId xmlns:a16="http://schemas.microsoft.com/office/drawing/2014/main" xmlns="" id="{C9A7B915-45E3-1129-8559-42DC5DA030B4}"/>
              </a:ext>
            </a:extLst>
          </p:cNvPr>
          <p:cNvSpPr txBox="1"/>
          <p:nvPr/>
        </p:nvSpPr>
        <p:spPr>
          <a:xfrm>
            <a:off x="2975000" y="6057647"/>
            <a:ext cx="3205655" cy="369332"/>
          </a:xfrm>
          <a:prstGeom prst="rect">
            <a:avLst/>
          </a:prstGeom>
          <a:noFill/>
        </p:spPr>
        <p:txBody>
          <a:bodyPr wrap="square" rtlCol="0">
            <a:spAutoFit/>
          </a:bodyPr>
          <a:lstStyle/>
          <a:p>
            <a:pPr algn="ctr"/>
            <a:r>
              <a:rPr lang="en-US" b="1" dirty="0">
                <a:latin typeface="Book Antiqua" pitchFamily="18" charset="0"/>
                <a:cs typeface="Times New Roman" panose="02020603050405020304" pitchFamily="18" charset="0"/>
              </a:rPr>
              <a:t>Elements of Music</a:t>
            </a:r>
            <a:endParaRPr lang="en-US" b="1" i="1" dirty="0">
              <a:latin typeface="Book Antiqua" panose="02040602050305030304" pitchFamily="18" charset="0"/>
            </a:endParaRPr>
          </a:p>
        </p:txBody>
      </p:sp>
      <p:pic>
        <p:nvPicPr>
          <p:cNvPr id="19" name="Picture 18">
            <a:extLst>
              <a:ext uri="{FF2B5EF4-FFF2-40B4-BE49-F238E27FC236}">
                <a16:creationId xmlns:a16="http://schemas.microsoft.com/office/drawing/2014/main" xmlns="" id="{30E9E37A-8169-F969-D790-05D856120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6007967"/>
            <a:ext cx="1593631" cy="629081"/>
          </a:xfrm>
          <a:prstGeom prst="rect">
            <a:avLst/>
          </a:prstGeom>
          <a:effectLst>
            <a:glow rad="62663">
              <a:schemeClr val="bg1">
                <a:alpha val="0"/>
              </a:schemeClr>
            </a:glow>
          </a:effectLst>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9830" y="2378166"/>
            <a:ext cx="1597295" cy="284050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7125" y="2993258"/>
            <a:ext cx="3504176" cy="1139312"/>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924" y="2553364"/>
            <a:ext cx="2994054" cy="1953980"/>
          </a:xfrm>
          <a:prstGeom prst="rect">
            <a:avLst/>
          </a:prstGeom>
        </p:spPr>
      </p:pic>
    </p:spTree>
    <p:extLst>
      <p:ext uri="{BB962C8B-B14F-4D97-AF65-F5344CB8AC3E}">
        <p14:creationId xmlns:p14="http://schemas.microsoft.com/office/powerpoint/2010/main" val="39329196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8" name="Table 7">
            <a:extLst>
              <a:ext uri="{FF2B5EF4-FFF2-40B4-BE49-F238E27FC236}">
                <a16:creationId xmlns:a16="http://schemas.microsoft.com/office/drawing/2014/main" xmlns="" id="{B6565660-8C99-34EA-3592-60502DA5A8CA}"/>
              </a:ext>
            </a:extLst>
          </p:cNvPr>
          <p:cNvGraphicFramePr>
            <a:graphicFrameLocks noGrp="1"/>
          </p:cNvGraphicFramePr>
          <p:nvPr>
            <p:extLst>
              <p:ext uri="{D42A27DB-BD31-4B8C-83A1-F6EECF244321}">
                <p14:modId xmlns:p14="http://schemas.microsoft.com/office/powerpoint/2010/main" val="3828568584"/>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a16="http://schemas.microsoft.com/office/drawing/2014/main" xmlns="" val="1882900237"/>
                    </a:ext>
                  </a:extLst>
                </a:gridCol>
                <a:gridCol w="8326819">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Book Antiqua" panose="02040602050305030304" pitchFamily="18" charset="0"/>
                        </a:rPr>
                        <a:t>5</a:t>
                      </a:r>
                      <a:endParaRPr lang="en-US" sz="360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smtClean="0">
                          <a:solidFill>
                            <a:srgbClr val="211D1E"/>
                          </a:solidFill>
                          <a:effectLst/>
                          <a:latin typeface="Book Antiqua" panose="02040602050305030304" pitchFamily="18" charset="0"/>
                        </a:rPr>
                        <a:t>Solfege </a:t>
                      </a:r>
                      <a:r>
                        <a:rPr lang="en-US" sz="2400" b="1" i="0" dirty="0">
                          <a:solidFill>
                            <a:srgbClr val="211D1E"/>
                          </a:solidFill>
                          <a:effectLst/>
                          <a:latin typeface="Book Antiqua" panose="02040602050305030304" pitchFamily="18" charset="0"/>
                        </a:rPr>
                        <a:t>Syllables and Signals</a:t>
                      </a:r>
                      <a:endParaRPr lang="en-US" sz="2400" b="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sp>
        <p:nvSpPr>
          <p:cNvPr id="10" name="TextBox 9">
            <a:extLst>
              <a:ext uri="{FF2B5EF4-FFF2-40B4-BE49-F238E27FC236}">
                <a16:creationId xmlns:a16="http://schemas.microsoft.com/office/drawing/2014/main" xmlns="" id="{1F66A1C1-53CB-CCA4-08E8-361A0971DB56}"/>
              </a:ext>
            </a:extLst>
          </p:cNvPr>
          <p:cNvSpPr txBox="1"/>
          <p:nvPr/>
        </p:nvSpPr>
        <p:spPr>
          <a:xfrm>
            <a:off x="987631" y="6194073"/>
            <a:ext cx="4109545" cy="400110"/>
          </a:xfrm>
          <a:prstGeom prst="rect">
            <a:avLst/>
          </a:prstGeom>
          <a:noFill/>
        </p:spPr>
        <p:txBody>
          <a:bodyPr wrap="square" rtlCol="0" anchor="ctr">
            <a:spAutoFit/>
          </a:bodyPr>
          <a:lstStyle/>
          <a:p>
            <a:r>
              <a:rPr lang="en-US" sz="2000" i="1" dirty="0">
                <a:ln w="12700">
                  <a:solidFill>
                    <a:srgbClr val="C00000"/>
                  </a:solidFill>
                </a:ln>
                <a:solidFill>
                  <a:srgbClr val="FF0000"/>
                </a:solidFill>
                <a:latin typeface="Times New Roman" panose="02020603050405020304" pitchFamily="18" charset="0"/>
                <a:cs typeface="Times New Roman" panose="02020603050405020304" pitchFamily="18" charset="0"/>
              </a:rPr>
              <a:t>Grade 3</a:t>
            </a:r>
          </a:p>
        </p:txBody>
      </p:sp>
      <p:cxnSp>
        <p:nvCxnSpPr>
          <p:cNvPr id="15" name="Straight Connector 14">
            <a:extLst>
              <a:ext uri="{FF2B5EF4-FFF2-40B4-BE49-F238E27FC236}">
                <a16:creationId xmlns:a16="http://schemas.microsoft.com/office/drawing/2014/main" xmlns="" id="{558807EE-3A4D-8C6B-EE32-FF91F40F2B8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Rectangle 1">
            <a:extLst>
              <a:ext uri="{FF2B5EF4-FFF2-40B4-BE49-F238E27FC236}">
                <a16:creationId xmlns:a16="http://schemas.microsoft.com/office/drawing/2014/main" xmlns="" id="{E6969B6F-CC83-5961-CA0E-2731DF3E9F39}"/>
              </a:ext>
            </a:extLst>
          </p:cNvPr>
          <p:cNvSpPr>
            <a:spLocks noChangeArrowheads="1"/>
          </p:cNvSpPr>
          <p:nvPr/>
        </p:nvSpPr>
        <p:spPr bwMode="auto">
          <a:xfrm>
            <a:off x="628650" y="3863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Times"/>
              </a:rPr>
              <a:t/>
            </a:r>
            <a:br>
              <a:rPr kumimoji="0" lang="en-US" altLang="en-US" sz="900" b="0" i="0" u="none" strike="noStrike" cap="none" normalizeH="0" baseline="0">
                <a:ln>
                  <a:noFill/>
                </a:ln>
                <a:solidFill>
                  <a:schemeClr val="tx1"/>
                </a:solidFill>
                <a:effectLst/>
                <a:latin typeface="Times"/>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xmlns="" id="{138762C0-F30F-BD9C-5A4E-ACCA32DA448C}"/>
              </a:ext>
            </a:extLst>
          </p:cNvPr>
          <p:cNvSpPr txBox="1"/>
          <p:nvPr/>
        </p:nvSpPr>
        <p:spPr>
          <a:xfrm>
            <a:off x="154682" y="5949263"/>
            <a:ext cx="3594538"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Music Slide Deck</a:t>
            </a:r>
          </a:p>
        </p:txBody>
      </p:sp>
      <p:sp>
        <p:nvSpPr>
          <p:cNvPr id="13" name="TextBox 12">
            <a:extLst>
              <a:ext uri="{FF2B5EF4-FFF2-40B4-BE49-F238E27FC236}">
                <a16:creationId xmlns:a16="http://schemas.microsoft.com/office/drawing/2014/main" xmlns="" id="{C9A7B915-45E3-1129-8559-42DC5DA030B4}"/>
              </a:ext>
            </a:extLst>
          </p:cNvPr>
          <p:cNvSpPr txBox="1"/>
          <p:nvPr/>
        </p:nvSpPr>
        <p:spPr>
          <a:xfrm>
            <a:off x="2975000" y="6057647"/>
            <a:ext cx="3205655" cy="369332"/>
          </a:xfrm>
          <a:prstGeom prst="rect">
            <a:avLst/>
          </a:prstGeom>
          <a:noFill/>
        </p:spPr>
        <p:txBody>
          <a:bodyPr wrap="square" rtlCol="0">
            <a:spAutoFit/>
          </a:bodyPr>
          <a:lstStyle/>
          <a:p>
            <a:pPr algn="ctr"/>
            <a:r>
              <a:rPr lang="en-US" b="1" dirty="0">
                <a:latin typeface="Book Antiqua" pitchFamily="18" charset="0"/>
                <a:cs typeface="Times New Roman" panose="02020603050405020304" pitchFamily="18" charset="0"/>
              </a:rPr>
              <a:t>Elements of Music</a:t>
            </a:r>
            <a:endParaRPr lang="en-US" b="1" i="1" dirty="0">
              <a:latin typeface="Book Antiqua" panose="02040602050305030304" pitchFamily="18" charset="0"/>
            </a:endParaRPr>
          </a:p>
        </p:txBody>
      </p:sp>
      <p:pic>
        <p:nvPicPr>
          <p:cNvPr id="12" name="Picture 11">
            <a:extLst>
              <a:ext uri="{FF2B5EF4-FFF2-40B4-BE49-F238E27FC236}">
                <a16:creationId xmlns:a16="http://schemas.microsoft.com/office/drawing/2014/main" xmlns="" id="{30E9E37A-8169-F969-D790-05D856120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6007967"/>
            <a:ext cx="1593631" cy="629081"/>
          </a:xfrm>
          <a:prstGeom prst="rect">
            <a:avLst/>
          </a:prstGeom>
          <a:effectLst>
            <a:glow rad="62663">
              <a:schemeClr val="bg1">
                <a:alpha val="0"/>
              </a:schemeClr>
            </a:glow>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631" y="2120088"/>
            <a:ext cx="7427793" cy="2201087"/>
          </a:xfrm>
          <a:prstGeom prst="rect">
            <a:avLst/>
          </a:prstGeom>
        </p:spPr>
      </p:pic>
    </p:spTree>
    <p:extLst>
      <p:ext uri="{BB962C8B-B14F-4D97-AF65-F5344CB8AC3E}">
        <p14:creationId xmlns:p14="http://schemas.microsoft.com/office/powerpoint/2010/main" val="22508953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7" name="Straight Connector 6">
            <a:extLst>
              <a:ext uri="{FF2B5EF4-FFF2-40B4-BE49-F238E27FC236}">
                <a16:creationId xmlns:a16="http://schemas.microsoft.com/office/drawing/2014/main" xmlns="" id="{263F87C2-3889-6257-D140-B968CBBFA75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14" name="Table 13">
            <a:extLst>
              <a:ext uri="{FF2B5EF4-FFF2-40B4-BE49-F238E27FC236}">
                <a16:creationId xmlns:a16="http://schemas.microsoft.com/office/drawing/2014/main" xmlns="" id="{FDCD84DF-E1E6-461F-7EC7-D63ADFA33F94}"/>
              </a:ext>
            </a:extLst>
          </p:cNvPr>
          <p:cNvGraphicFramePr>
            <a:graphicFrameLocks noGrp="1"/>
          </p:cNvGraphicFramePr>
          <p:nvPr>
            <p:extLst>
              <p:ext uri="{D42A27DB-BD31-4B8C-83A1-F6EECF244321}">
                <p14:modId xmlns:p14="http://schemas.microsoft.com/office/powerpoint/2010/main" val="592881593"/>
              </p:ext>
            </p:extLst>
          </p:nvPr>
        </p:nvGraphicFramePr>
        <p:xfrm>
          <a:off x="628650" y="3726974"/>
          <a:ext cx="7886700" cy="274320"/>
        </p:xfrm>
        <a:graphic>
          <a:graphicData uri="http://schemas.openxmlformats.org/drawingml/2006/table">
            <a:tbl>
              <a:tblPr/>
              <a:tblGrid>
                <a:gridCol w="7886700">
                  <a:extLst>
                    <a:ext uri="{9D8B030D-6E8A-4147-A177-3AD203B41FA5}">
                      <a16:colId xmlns:a16="http://schemas.microsoft.com/office/drawing/2014/main" xmlns="" val="3963708975"/>
                    </a:ext>
                  </a:extLst>
                </a:gridCol>
              </a:tblGrid>
              <a:tr h="0">
                <a:tc>
                  <a:txBody>
                    <a:bodyPr/>
                    <a:lstStyle/>
                    <a:p>
                      <a:endParaRPr lang="en-US" dirty="0">
                        <a:solidFill>
                          <a:srgbClr val="211D1E"/>
                        </a:solidFill>
                        <a:effectLst/>
                        <a:latin typeface="Times"/>
                      </a:endParaRPr>
                    </a:p>
                  </a:txBody>
                  <a:tcPr marL="47625" marR="47625" marT="0" marB="0">
                    <a:lnL>
                      <a:noFill/>
                    </a:lnL>
                    <a:lnR>
                      <a:noFill/>
                    </a:lnR>
                    <a:lnT>
                      <a:noFill/>
                    </a:lnT>
                    <a:lnB>
                      <a:noFill/>
                    </a:lnB>
                    <a:noFill/>
                  </a:tcPr>
                </a:tc>
                <a:extLst>
                  <a:ext uri="{0D108BD9-81ED-4DB2-BD59-A6C34878D82A}">
                    <a16:rowId xmlns:a16="http://schemas.microsoft.com/office/drawing/2014/main" xmlns="" val="1194487730"/>
                  </a:ext>
                </a:extLst>
              </a:tr>
            </a:tbl>
          </a:graphicData>
        </a:graphic>
      </p:graphicFrame>
      <p:sp>
        <p:nvSpPr>
          <p:cNvPr id="15" name="Rectangle 3">
            <a:extLst>
              <a:ext uri="{FF2B5EF4-FFF2-40B4-BE49-F238E27FC236}">
                <a16:creationId xmlns:a16="http://schemas.microsoft.com/office/drawing/2014/main" xmlns="" id="{4BC7D1AA-9592-8E55-FF66-3DFC39AF1B04}"/>
              </a:ext>
            </a:extLst>
          </p:cNvPr>
          <p:cNvSpPr>
            <a:spLocks noChangeArrowheads="1"/>
          </p:cNvSpPr>
          <p:nvPr/>
        </p:nvSpPr>
        <p:spPr bwMode="auto">
          <a:xfrm>
            <a:off x="744264" y="462924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Times"/>
              </a:rPr>
              <a:t/>
            </a:r>
            <a:br>
              <a:rPr kumimoji="0" lang="en-US" altLang="en-US" sz="900" b="0" i="0" u="none" strike="noStrike" cap="none" normalizeH="0" baseline="0">
                <a:ln>
                  <a:noFill/>
                </a:ln>
                <a:solidFill>
                  <a:schemeClr val="tx1"/>
                </a:solidFill>
                <a:effectLst/>
                <a:latin typeface="Times"/>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xmlns="" id="{5FEFB8B0-5118-8C8F-B4B1-D35468B06DFA}"/>
              </a:ext>
            </a:extLst>
          </p:cNvPr>
          <p:cNvSpPr txBox="1"/>
          <p:nvPr/>
        </p:nvSpPr>
        <p:spPr>
          <a:xfrm>
            <a:off x="987631" y="6194073"/>
            <a:ext cx="4109545" cy="400110"/>
          </a:xfrm>
          <a:prstGeom prst="rect">
            <a:avLst/>
          </a:prstGeom>
          <a:noFill/>
        </p:spPr>
        <p:txBody>
          <a:bodyPr wrap="square" rtlCol="0" anchor="ctr">
            <a:spAutoFit/>
          </a:bodyPr>
          <a:lstStyle/>
          <a:p>
            <a:r>
              <a:rPr lang="en-US" sz="2000" i="1" dirty="0">
                <a:ln w="12700">
                  <a:solidFill>
                    <a:srgbClr val="C00000"/>
                  </a:solidFill>
                </a:ln>
                <a:solidFill>
                  <a:srgbClr val="FF0000"/>
                </a:solidFill>
                <a:latin typeface="Times New Roman" panose="02020603050405020304" pitchFamily="18" charset="0"/>
                <a:cs typeface="Times New Roman" panose="02020603050405020304" pitchFamily="18" charset="0"/>
              </a:rPr>
              <a:t>Grade 3</a:t>
            </a:r>
          </a:p>
        </p:txBody>
      </p:sp>
      <p:sp>
        <p:nvSpPr>
          <p:cNvPr id="10" name="TextBox 9">
            <a:extLst>
              <a:ext uri="{FF2B5EF4-FFF2-40B4-BE49-F238E27FC236}">
                <a16:creationId xmlns:a16="http://schemas.microsoft.com/office/drawing/2014/main" xmlns="" id="{1A21F1E9-FE8D-B778-5C9B-F375968E2CFA}"/>
              </a:ext>
            </a:extLst>
          </p:cNvPr>
          <p:cNvSpPr txBox="1"/>
          <p:nvPr/>
        </p:nvSpPr>
        <p:spPr>
          <a:xfrm>
            <a:off x="154682" y="5949263"/>
            <a:ext cx="3594538"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Music Slide Deck</a:t>
            </a:r>
          </a:p>
        </p:txBody>
      </p:sp>
      <p:sp>
        <p:nvSpPr>
          <p:cNvPr id="12" name="TextBox 11">
            <a:extLst>
              <a:ext uri="{FF2B5EF4-FFF2-40B4-BE49-F238E27FC236}">
                <a16:creationId xmlns:a16="http://schemas.microsoft.com/office/drawing/2014/main" xmlns="" id="{C9A7B915-45E3-1129-8559-42DC5DA030B4}"/>
              </a:ext>
            </a:extLst>
          </p:cNvPr>
          <p:cNvSpPr txBox="1"/>
          <p:nvPr/>
        </p:nvSpPr>
        <p:spPr>
          <a:xfrm>
            <a:off x="2975000" y="6057647"/>
            <a:ext cx="3205655" cy="369332"/>
          </a:xfrm>
          <a:prstGeom prst="rect">
            <a:avLst/>
          </a:prstGeom>
          <a:noFill/>
        </p:spPr>
        <p:txBody>
          <a:bodyPr wrap="square" rtlCol="0">
            <a:spAutoFit/>
          </a:bodyPr>
          <a:lstStyle/>
          <a:p>
            <a:pPr algn="ctr"/>
            <a:r>
              <a:rPr lang="en-US" b="1" dirty="0">
                <a:latin typeface="Book Antiqua" pitchFamily="18" charset="0"/>
                <a:cs typeface="Times New Roman" panose="02020603050405020304" pitchFamily="18" charset="0"/>
              </a:rPr>
              <a:t>Elements of Music</a:t>
            </a:r>
            <a:endParaRPr lang="en-US" b="1" i="1" dirty="0">
              <a:latin typeface="Book Antiqua" panose="02040602050305030304" pitchFamily="18" charset="0"/>
            </a:endParaRPr>
          </a:p>
        </p:txBody>
      </p:sp>
      <p:graphicFrame>
        <p:nvGraphicFramePr>
          <p:cNvPr id="13" name="Table 12">
            <a:extLst>
              <a:ext uri="{FF2B5EF4-FFF2-40B4-BE49-F238E27FC236}">
                <a16:creationId xmlns:a16="http://schemas.microsoft.com/office/drawing/2014/main" xmlns="" id="{B6565660-8C99-34EA-3592-60502DA5A8CA}"/>
              </a:ext>
            </a:extLst>
          </p:cNvPr>
          <p:cNvGraphicFramePr>
            <a:graphicFrameLocks noGrp="1"/>
          </p:cNvGraphicFramePr>
          <p:nvPr>
            <p:extLst>
              <p:ext uri="{D42A27DB-BD31-4B8C-83A1-F6EECF244321}">
                <p14:modId xmlns:p14="http://schemas.microsoft.com/office/powerpoint/2010/main" val="2383953139"/>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a16="http://schemas.microsoft.com/office/drawing/2014/main" xmlns="" val="1882900237"/>
                    </a:ext>
                  </a:extLst>
                </a:gridCol>
                <a:gridCol w="8326819">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Book Antiqua" panose="02040602050305030304" pitchFamily="18" charset="0"/>
                        </a:rPr>
                        <a:t>6</a:t>
                      </a:r>
                      <a:endParaRPr lang="en-US" sz="360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smtClean="0">
                          <a:solidFill>
                            <a:srgbClr val="211D1E"/>
                          </a:solidFill>
                          <a:effectLst/>
                          <a:latin typeface="Book Antiqua" panose="02040602050305030304" pitchFamily="18" charset="0"/>
                          <a:cs typeface="Times New Roman" panose="02020603050405020304" pitchFamily="18" charset="0"/>
                        </a:rPr>
                        <a:t>Repeat Notation</a:t>
                      </a:r>
                      <a:endParaRPr lang="en-US" sz="2400" b="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62681" b="30223"/>
          <a:stretch/>
        </p:blipFill>
        <p:spPr>
          <a:xfrm>
            <a:off x="1912526" y="2139734"/>
            <a:ext cx="5148730" cy="1987517"/>
          </a:xfrm>
          <a:prstGeom prst="rect">
            <a:avLst/>
          </a:prstGeom>
        </p:spPr>
      </p:pic>
      <p:sp>
        <p:nvSpPr>
          <p:cNvPr id="16" name="Rectangle 15"/>
          <p:cNvSpPr/>
          <p:nvPr/>
        </p:nvSpPr>
        <p:spPr>
          <a:xfrm>
            <a:off x="3779005" y="4231209"/>
            <a:ext cx="1107996" cy="461665"/>
          </a:xfrm>
          <a:prstGeom prst="rect">
            <a:avLst/>
          </a:prstGeom>
        </p:spPr>
        <p:txBody>
          <a:bodyPr wrap="none">
            <a:spAutoFit/>
          </a:bodyPr>
          <a:lstStyle/>
          <a:p>
            <a:r>
              <a:rPr lang="en-GB" sz="2400" b="1" dirty="0">
                <a:latin typeface="Times New Roman" panose="02020603050405020304" pitchFamily="18" charset="0"/>
                <a:cs typeface="Times New Roman" panose="02020603050405020304" pitchFamily="18" charset="0"/>
              </a:rPr>
              <a:t>Repeat</a:t>
            </a:r>
            <a:endParaRPr lang="en-IN" sz="2400" b="1" dirty="0"/>
          </a:p>
        </p:txBody>
      </p:sp>
      <p:pic>
        <p:nvPicPr>
          <p:cNvPr id="18" name="Picture 17">
            <a:extLst>
              <a:ext uri="{FF2B5EF4-FFF2-40B4-BE49-F238E27FC236}">
                <a16:creationId xmlns:a16="http://schemas.microsoft.com/office/drawing/2014/main" xmlns="" id="{30E9E37A-8169-F969-D790-05D8561208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6007967"/>
            <a:ext cx="1593631" cy="629081"/>
          </a:xfrm>
          <a:prstGeom prst="rect">
            <a:avLst/>
          </a:prstGeom>
          <a:effectLst>
            <a:glow rad="62663">
              <a:schemeClr val="bg1">
                <a:alpha val="0"/>
              </a:schemeClr>
            </a:glow>
          </a:effectLst>
        </p:spPr>
      </p:pic>
    </p:spTree>
    <p:extLst>
      <p:ext uri="{BB962C8B-B14F-4D97-AF65-F5344CB8AC3E}">
        <p14:creationId xmlns:p14="http://schemas.microsoft.com/office/powerpoint/2010/main" val="12327150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38b4cc9-5e0a-4bda-a1cd-802107bf5f94">
      <Terms xmlns="http://schemas.microsoft.com/office/infopath/2007/PartnerControls"/>
    </lcf76f155ced4ddcb4097134ff3c332f>
    <TaxCatchAll xmlns="05094566-97e7-49bd-b4db-57c72e92537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62E058E3AE5624289D21CDFA55EF97B" ma:contentTypeVersion="12" ma:contentTypeDescription="Create a new document." ma:contentTypeScope="" ma:versionID="e2879110cdca2a05619f609c5aa0dfda">
  <xsd:schema xmlns:xsd="http://www.w3.org/2001/XMLSchema" xmlns:xs="http://www.w3.org/2001/XMLSchema" xmlns:p="http://schemas.microsoft.com/office/2006/metadata/properties" xmlns:ns2="038b4cc9-5e0a-4bda-a1cd-802107bf5f94" xmlns:ns3="05094566-97e7-49bd-b4db-57c72e92537d" targetNamespace="http://schemas.microsoft.com/office/2006/metadata/properties" ma:root="true" ma:fieldsID="90cc9050923309bff2c42fc570c1c1a5" ns2:_="" ns3:_="">
    <xsd:import namespace="038b4cc9-5e0a-4bda-a1cd-802107bf5f94"/>
    <xsd:import namespace="05094566-97e7-49bd-b4db-57c72e92537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8b4cc9-5e0a-4bda-a1cd-802107bf5f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571226f-245c-4613-9fa0-1d3df4aa09f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5094566-97e7-49bd-b4db-57c72e92537d"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256d7e9-d6e4-45a1-bebb-0c287977cf1e}" ma:internalName="TaxCatchAll" ma:showField="CatchAllData" ma:web="05094566-97e7-49bd-b4db-57c72e9253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2DAFC5-F3F8-4600-8FC8-9F5D479CB7C3}">
  <ds:schemaRefs>
    <ds:schemaRef ds:uri="http://schemas.microsoft.com/office/2006/metadata/properties"/>
    <ds:schemaRef ds:uri="http://purl.org/dc/terms/"/>
    <ds:schemaRef ds:uri="http://schemas.microsoft.com/office/2006/documentManagement/types"/>
    <ds:schemaRef ds:uri="05094566-97e7-49bd-b4db-57c72e92537d"/>
    <ds:schemaRef ds:uri="http://purl.org/dc/dcmitype/"/>
    <ds:schemaRef ds:uri="http://purl.org/dc/elements/1.1/"/>
    <ds:schemaRef ds:uri="http://schemas.microsoft.com/office/infopath/2007/PartnerControls"/>
    <ds:schemaRef ds:uri="http://schemas.openxmlformats.org/package/2006/metadata/core-properties"/>
    <ds:schemaRef ds:uri="038b4cc9-5e0a-4bda-a1cd-802107bf5f94"/>
    <ds:schemaRef ds:uri="http://www.w3.org/XML/1998/namespace"/>
  </ds:schemaRefs>
</ds:datastoreItem>
</file>

<file path=customXml/itemProps2.xml><?xml version="1.0" encoding="utf-8"?>
<ds:datastoreItem xmlns:ds="http://schemas.openxmlformats.org/officeDocument/2006/customXml" ds:itemID="{54050548-79B4-43B8-87AA-D153FFBBC5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8b4cc9-5e0a-4bda-a1cd-802107bf5f94"/>
    <ds:schemaRef ds:uri="05094566-97e7-49bd-b4db-57c72e9253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3640CE8-9175-49B3-8D96-2C110918214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2092</TotalTime>
  <Words>1047</Words>
  <Application>Microsoft Office PowerPoint</Application>
  <PresentationFormat>On-screen Show (4:3)</PresentationFormat>
  <Paragraphs>219</Paragraphs>
  <Slides>17</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Aptos</vt:lpstr>
      <vt:lpstr>Aptos Display</vt:lpstr>
      <vt:lpstr>Arial</vt:lpstr>
      <vt:lpstr>Book Antiqua</vt:lpstr>
      <vt:lpstr>Open Sans</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Ivan Pesic</dc:creator>
  <cp:lastModifiedBy>1927-Saravanan PJ.</cp:lastModifiedBy>
  <cp:revision>157</cp:revision>
  <dcterms:created xsi:type="dcterms:W3CDTF">2024-11-05T13:51:21Z</dcterms:created>
  <dcterms:modified xsi:type="dcterms:W3CDTF">2025-10-15T21:28:32Z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0x010100E62E058E3AE5624289D21CDFA55EF97B</vt:lpwstr>
  </property>
  <property fmtid="{D5CDD505-2E9C-101B-9397-08002B2CF9AE}" pid="3" name="MediaServiceImageTags">
    <vt:lpwstr/>
  </property>
</Properties>
</file>