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8"/>
  </p:notesMasterIdLst>
  <p:sldIdLst>
    <p:sldId id="256" r:id="rId5"/>
    <p:sldId id="258" r:id="rId6"/>
    <p:sldId id="257" r:id="rId7"/>
    <p:sldId id="261" r:id="rId8"/>
    <p:sldId id="259" r:id="rId9"/>
    <p:sldId id="263" r:id="rId10"/>
    <p:sldId id="264" r:id="rId11"/>
    <p:sldId id="265" r:id="rId12"/>
    <p:sldId id="266" r:id="rId13"/>
    <p:sldId id="267" r:id="rId14"/>
    <p:sldId id="282" r:id="rId15"/>
    <p:sldId id="262" r:id="rId16"/>
    <p:sldId id="281"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946"/>
    <p:restoredTop sz="94676"/>
  </p:normalViewPr>
  <p:slideViewPr>
    <p:cSldViewPr snapToGrid="0">
      <p:cViewPr varScale="1">
        <p:scale>
          <a:sx n="110" d="100"/>
          <a:sy n="110" d="100"/>
        </p:scale>
        <p:origin x="1350"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D26958-6612-6149-9316-7082965C5612}" type="datetimeFigureOut">
              <a:rPr lang="en-US" smtClean="0"/>
              <a:t>10/22/2025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979EF0-67A7-0843-9449-F1AF089EA940}" type="slidenum">
              <a:rPr lang="en-US" smtClean="0"/>
              <a:t>‹#›</a:t>
            </a:fld>
            <a:endParaRPr lang="en-US"/>
          </a:p>
        </p:txBody>
      </p:sp>
    </p:spTree>
    <p:extLst>
      <p:ext uri="{BB962C8B-B14F-4D97-AF65-F5344CB8AC3E}">
        <p14:creationId xmlns:p14="http://schemas.microsoft.com/office/powerpoint/2010/main" val="2215648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979EF0-67A7-0843-9449-F1AF089EA940}" type="slidenum">
              <a:rPr lang="en-US" smtClean="0"/>
              <a:t>8</a:t>
            </a:fld>
            <a:endParaRPr lang="en-US"/>
          </a:p>
        </p:txBody>
      </p:sp>
    </p:spTree>
    <p:extLst>
      <p:ext uri="{BB962C8B-B14F-4D97-AF65-F5344CB8AC3E}">
        <p14:creationId xmlns:p14="http://schemas.microsoft.com/office/powerpoint/2010/main" val="3050632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979EF0-67A7-0843-9449-F1AF089EA940}" type="slidenum">
              <a:rPr lang="en-US" smtClean="0"/>
              <a:t>12</a:t>
            </a:fld>
            <a:endParaRPr lang="en-US"/>
          </a:p>
        </p:txBody>
      </p:sp>
    </p:spTree>
    <p:extLst>
      <p:ext uri="{BB962C8B-B14F-4D97-AF65-F5344CB8AC3E}">
        <p14:creationId xmlns:p14="http://schemas.microsoft.com/office/powerpoint/2010/main" val="436900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DEBCFD-C355-6B4C-A3BF-17D506BD94C4}"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2236148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DEBCFD-C355-6B4C-A3BF-17D506BD94C4}"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3955821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DEBCFD-C355-6B4C-A3BF-17D506BD94C4}"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864656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DEBCFD-C355-6B4C-A3BF-17D506BD94C4}"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3076318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DEBCFD-C355-6B4C-A3BF-17D506BD94C4}"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1516514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DEBCFD-C355-6B4C-A3BF-17D506BD94C4}" type="datetimeFigureOut">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1779527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DEBCFD-C355-6B4C-A3BF-17D506BD94C4}" type="datetimeFigureOut">
              <a:rPr lang="en-US" smtClean="0"/>
              <a:t>10/22/2025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245404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DEBCFD-C355-6B4C-A3BF-17D506BD94C4}" type="datetimeFigureOut">
              <a:rPr lang="en-US" smtClean="0"/>
              <a:t>10/22/2025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128841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DEBCFD-C355-6B4C-A3BF-17D506BD94C4}" type="datetimeFigureOut">
              <a:rPr lang="en-US" smtClean="0"/>
              <a:t>10/22/2025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623542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DEBCFD-C355-6B4C-A3BF-17D506BD94C4}" type="datetimeFigureOut">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1332732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DEBCFD-C355-6B4C-A3BF-17D506BD94C4}" type="datetimeFigureOut">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351007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ADEBCFD-C355-6B4C-A3BF-17D506BD94C4}" type="datetimeFigureOut">
              <a:rPr lang="en-US" smtClean="0"/>
              <a:t>10/22/2025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9135CD2-13EC-244F-8309-832349915165}" type="slidenum">
              <a:rPr lang="en-US" smtClean="0"/>
              <a:t>‹#›</a:t>
            </a:fld>
            <a:endParaRPr lang="en-US"/>
          </a:p>
        </p:txBody>
      </p:sp>
    </p:spTree>
    <p:extLst>
      <p:ext uri="{BB962C8B-B14F-4D97-AF65-F5344CB8AC3E}">
        <p14:creationId xmlns:p14="http://schemas.microsoft.com/office/powerpoint/2010/main" val="37458965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g"/><Relationship Id="rId1" Type="http://schemas.openxmlformats.org/officeDocument/2006/relationships/slideLayout" Target="../slideLayouts/slideLayout7.xml"/><Relationship Id="rId4" Type="http://schemas.openxmlformats.org/officeDocument/2006/relationships/image" Target="../media/image29.tif"/></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1.tif"/></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2.tif"/><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hyperlink" Target="https://creativecommons.org/licenses/by-nc-sa/4.0/" TargetMode="External"/><Relationship Id="rId4" Type="http://schemas.openxmlformats.org/officeDocument/2006/relationships/hyperlink" Target="http://www.coreknowledge.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descr="A group of colorful people holding hands&#10;&#10;Description automatically generated">
            <a:extLst>
              <a:ext uri="{FF2B5EF4-FFF2-40B4-BE49-F238E27FC236}">
                <a16:creationId xmlns="" xmlns:a16="http://schemas.microsoft.com/office/drawing/2014/main" id="{7E092142-77CD-4111-8BA7-4DA12026D67F}"/>
              </a:ext>
            </a:extLst>
          </p:cNvPr>
          <p:cNvPicPr>
            <a:picLocks noChangeAspect="1"/>
          </p:cNvPicPr>
          <p:nvPr/>
        </p:nvPicPr>
        <p:blipFill>
          <a:blip r:embed="rId3"/>
          <a:stretch>
            <a:fillRect/>
          </a:stretch>
        </p:blipFill>
        <p:spPr>
          <a:xfrm>
            <a:off x="362607" y="173122"/>
            <a:ext cx="1056290" cy="792218"/>
          </a:xfrm>
          <a:prstGeom prst="rect">
            <a:avLst/>
          </a:prstGeom>
          <a:effectLst>
            <a:glow rad="55571">
              <a:schemeClr val="bg1">
                <a:alpha val="49000"/>
              </a:schemeClr>
            </a:glow>
          </a:effectLst>
        </p:spPr>
      </p:pic>
      <p:sp>
        <p:nvSpPr>
          <p:cNvPr id="12" name="TextBox 11">
            <a:extLst>
              <a:ext uri="{FF2B5EF4-FFF2-40B4-BE49-F238E27FC236}">
                <a16:creationId xmlns="" xmlns:a16="http://schemas.microsoft.com/office/drawing/2014/main" id="{F88D39E6-6401-C9DC-7485-82EF538315D5}"/>
              </a:ext>
            </a:extLst>
          </p:cNvPr>
          <p:cNvSpPr txBox="1"/>
          <p:nvPr/>
        </p:nvSpPr>
        <p:spPr>
          <a:xfrm>
            <a:off x="0" y="2070357"/>
            <a:ext cx="9144000" cy="1200329"/>
          </a:xfrm>
          <a:prstGeom prst="rect">
            <a:avLst/>
          </a:prstGeom>
          <a:noFill/>
        </p:spPr>
        <p:txBody>
          <a:bodyPr wrap="square" rtlCol="0">
            <a:spAutoFit/>
          </a:bodyPr>
          <a:lstStyle/>
          <a:p>
            <a:pPr algn="ctr"/>
            <a:r>
              <a:rPr lang="en-US" sz="7200" dirty="0">
                <a:latin typeface="Times New Roman" panose="02020603050405020304" pitchFamily="18" charset="0"/>
                <a:cs typeface="Times New Roman" panose="02020603050405020304" pitchFamily="18" charset="0"/>
              </a:rPr>
              <a:t>Music </a:t>
            </a:r>
            <a:r>
              <a:rPr lang="en-US" sz="7200" dirty="0" smtClean="0">
                <a:latin typeface="Times New Roman" panose="02020603050405020304" pitchFamily="18" charset="0"/>
                <a:cs typeface="Times New Roman" panose="02020603050405020304" pitchFamily="18" charset="0"/>
              </a:rPr>
              <a:t>Slide Deck</a:t>
            </a:r>
            <a:endParaRPr lang="en-US" sz="72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82258931-9CC6-FC5C-6E01-2C03F1F70055}"/>
              </a:ext>
            </a:extLst>
          </p:cNvPr>
          <p:cNvSpPr txBox="1"/>
          <p:nvPr/>
        </p:nvSpPr>
        <p:spPr>
          <a:xfrm>
            <a:off x="2517228" y="3213219"/>
            <a:ext cx="4109545" cy="769441"/>
          </a:xfrm>
          <a:prstGeom prst="rect">
            <a:avLst/>
          </a:prstGeom>
          <a:noFill/>
        </p:spPr>
        <p:txBody>
          <a:bodyPr wrap="square" rtlCol="0" anchor="ctr">
            <a:spAutoFit/>
          </a:bodyPr>
          <a:lstStyle/>
          <a:p>
            <a:pPr algn="ctr"/>
            <a:r>
              <a:rPr lang="en-US" sz="4400" i="1" dirty="0">
                <a:ln w="12700">
                  <a:solidFill>
                    <a:srgbClr val="0070C0"/>
                  </a:solidFill>
                </a:ln>
                <a:solidFill>
                  <a:srgbClr val="00B0F0"/>
                </a:solidFill>
                <a:latin typeface="Times New Roman" panose="02020603050405020304" pitchFamily="18" charset="0"/>
                <a:cs typeface="Times New Roman" panose="02020603050405020304" pitchFamily="18" charset="0"/>
              </a:rPr>
              <a:t>Grade 2</a:t>
            </a:r>
          </a:p>
        </p:txBody>
      </p:sp>
      <p:pic>
        <p:nvPicPr>
          <p:cNvPr id="8" name="Picture 7">
            <a:extLst>
              <a:ext uri="{FF2B5EF4-FFF2-40B4-BE49-F238E27FC236}">
                <a16:creationId xmlns:a16="http://schemas.microsoft.com/office/drawing/2014/main" xmlns="" id="{2532C96E-161B-CC6B-FA48-8752FDBBDC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6007967"/>
            <a:ext cx="1593631" cy="629081"/>
          </a:xfrm>
          <a:prstGeom prst="rect">
            <a:avLst/>
          </a:prstGeom>
          <a:effectLst>
            <a:glow rad="62663">
              <a:schemeClr val="bg1">
                <a:alpha val="0"/>
              </a:schemeClr>
            </a:glow>
          </a:effectLst>
        </p:spPr>
      </p:pic>
    </p:spTree>
    <p:extLst>
      <p:ext uri="{BB962C8B-B14F-4D97-AF65-F5344CB8AC3E}">
        <p14:creationId xmlns:p14="http://schemas.microsoft.com/office/powerpoint/2010/main" val="1494512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 xmlns:a16="http://schemas.microsoft.com/office/drawing/2014/main" id="{3A1C75F8-32EC-31F8-EB04-D088C7EAF2A8}"/>
              </a:ext>
            </a:extLst>
          </p:cNvPr>
          <p:cNvSpPr txBox="1"/>
          <p:nvPr/>
        </p:nvSpPr>
        <p:spPr>
          <a:xfrm>
            <a:off x="133662" y="6064873"/>
            <a:ext cx="3594538"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Music Slide Deck</a:t>
            </a:r>
          </a:p>
        </p:txBody>
      </p:sp>
      <p:sp>
        <p:nvSpPr>
          <p:cNvPr id="4" name="TextBox 3">
            <a:extLst>
              <a:ext uri="{FF2B5EF4-FFF2-40B4-BE49-F238E27FC236}">
                <a16:creationId xmlns="" xmlns:a16="http://schemas.microsoft.com/office/drawing/2014/main" id="{E92584CD-7A72-9291-776A-A5ADCEE9C7A7}"/>
              </a:ext>
            </a:extLst>
          </p:cNvPr>
          <p:cNvSpPr txBox="1"/>
          <p:nvPr/>
        </p:nvSpPr>
        <p:spPr>
          <a:xfrm>
            <a:off x="987631" y="6320193"/>
            <a:ext cx="4109545" cy="400110"/>
          </a:xfrm>
          <a:prstGeom prst="rect">
            <a:avLst/>
          </a:prstGeom>
          <a:noFill/>
        </p:spPr>
        <p:txBody>
          <a:bodyPr wrap="square" rtlCol="0" anchor="ctr">
            <a:spAutoFit/>
          </a:bodyPr>
          <a:lstStyle/>
          <a:p>
            <a:r>
              <a:rPr lang="en-US" sz="2000" i="1" dirty="0">
                <a:ln w="12700">
                  <a:solidFill>
                    <a:srgbClr val="0070C0"/>
                  </a:solidFill>
                </a:ln>
                <a:solidFill>
                  <a:srgbClr val="00B0F0"/>
                </a:solidFill>
                <a:latin typeface="Times New Roman" panose="02020603050405020304" pitchFamily="18" charset="0"/>
                <a:cs typeface="Times New Roman" panose="02020603050405020304" pitchFamily="18" charset="0"/>
              </a:rPr>
              <a:t>Grade 2</a:t>
            </a:r>
          </a:p>
        </p:txBody>
      </p:sp>
      <p:graphicFrame>
        <p:nvGraphicFramePr>
          <p:cNvPr id="6" name="Table 5">
            <a:extLst>
              <a:ext uri="{FF2B5EF4-FFF2-40B4-BE49-F238E27FC236}">
                <a16:creationId xmlns="" xmlns:a16="http://schemas.microsoft.com/office/drawing/2014/main" id="{041C588B-8A79-5BCC-902E-E104A8D5FC66}"/>
              </a:ext>
            </a:extLst>
          </p:cNvPr>
          <p:cNvGraphicFramePr>
            <a:graphicFrameLocks noGrp="1"/>
          </p:cNvGraphicFramePr>
          <p:nvPr>
            <p:extLst>
              <p:ext uri="{D42A27DB-BD31-4B8C-83A1-F6EECF244321}">
                <p14:modId xmlns:p14="http://schemas.microsoft.com/office/powerpoint/2010/main" val="3622324885"/>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444062">
                  <a:extLst>
                    <a:ext uri="{9D8B030D-6E8A-4147-A177-3AD203B41FA5}">
                      <a16:colId xmlns="" xmlns:a16="http://schemas.microsoft.com/office/drawing/2014/main" val="1882900237"/>
                    </a:ext>
                  </a:extLst>
                </a:gridCol>
                <a:gridCol w="8326819">
                  <a:extLst>
                    <a:ext uri="{9D8B030D-6E8A-4147-A177-3AD203B41FA5}">
                      <a16:colId xmlns="" xmlns:a16="http://schemas.microsoft.com/office/drawing/2014/main"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211D1E"/>
                          </a:solidFill>
                          <a:effectLst/>
                          <a:latin typeface="Book Antiqua" panose="02040602050305030304" pitchFamily="18" charset="0"/>
                        </a:rPr>
                        <a:t>7</a:t>
                      </a:r>
                      <a:endParaRPr lang="en-US" sz="360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smtClean="0">
                          <a:solidFill>
                            <a:srgbClr val="211D1E"/>
                          </a:solidFill>
                          <a:effectLst/>
                          <a:latin typeface="Book Antiqua" panose="02040602050305030304" pitchFamily="18" charset="0"/>
                        </a:rPr>
                        <a:t>Meet Antonio Vivaldi</a:t>
                      </a:r>
                      <a:endParaRPr lang="en-US" sz="2400" b="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 xmlns:a16="http://schemas.microsoft.com/office/drawing/2014/main" val="1130805421"/>
                  </a:ext>
                </a:extLst>
              </a:tr>
            </a:tbl>
          </a:graphicData>
        </a:graphic>
      </p:graphicFrame>
      <p:cxnSp>
        <p:nvCxnSpPr>
          <p:cNvPr id="7" name="Straight Connector 6">
            <a:extLst>
              <a:ext uri="{FF2B5EF4-FFF2-40B4-BE49-F238E27FC236}">
                <a16:creationId xmlns="" xmlns:a16="http://schemas.microsoft.com/office/drawing/2014/main" id="{263F87C2-3889-6257-D140-B968CBBFA75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1039885" y="852296"/>
            <a:ext cx="5234338" cy="4298613"/>
          </a:xfrm>
          <a:prstGeom prst="rect">
            <a:avLst/>
          </a:prstGeom>
        </p:spPr>
        <p:txBody>
          <a:bodyPr wrap="square">
            <a:spAutoFit/>
          </a:bodyPr>
          <a:lstStyle/>
          <a:p>
            <a:r>
              <a:rPr lang="en-IN" sz="2000" dirty="0" smtClean="0">
                <a:latin typeface="Times New Roman" panose="02020603050405020304" pitchFamily="18" charset="0"/>
                <a:cs typeface="Times New Roman" panose="02020603050405020304" pitchFamily="18" charset="0"/>
              </a:rPr>
              <a:t>Antonio </a:t>
            </a:r>
            <a:r>
              <a:rPr lang="en-IN" sz="2000" dirty="0">
                <a:latin typeface="Times New Roman" panose="02020603050405020304" pitchFamily="18" charset="0"/>
                <a:cs typeface="Times New Roman" panose="02020603050405020304" pitchFamily="18" charset="0"/>
              </a:rPr>
              <a:t>Vivaldi was a composer. </a:t>
            </a:r>
          </a:p>
          <a:p>
            <a:r>
              <a:rPr lang="en-IN" sz="2000" dirty="0">
                <a:latin typeface="Times New Roman" panose="02020603050405020304" pitchFamily="18" charset="0"/>
                <a:cs typeface="Times New Roman" panose="02020603050405020304" pitchFamily="18" charset="0"/>
              </a:rPr>
              <a:t>He lived during the Baroque period </a:t>
            </a:r>
            <a:r>
              <a:rPr lang="en-IN" sz="2000" dirty="0" smtClean="0">
                <a:latin typeface="Times New Roman" panose="02020603050405020304" pitchFamily="18" charset="0"/>
                <a:cs typeface="Times New Roman" panose="02020603050405020304" pitchFamily="18" charset="0"/>
              </a:rPr>
              <a:t>in </a:t>
            </a:r>
            <a:r>
              <a:rPr lang="en-IN" sz="2000" dirty="0">
                <a:latin typeface="Times New Roman" panose="02020603050405020304" pitchFamily="18" charset="0"/>
                <a:cs typeface="Times New Roman" panose="02020603050405020304" pitchFamily="18" charset="0"/>
              </a:rPr>
              <a:t>music</a:t>
            </a:r>
            <a:r>
              <a:rPr lang="en-IN" sz="2000" dirty="0" smtClean="0">
                <a:latin typeface="Times New Roman" panose="02020603050405020304" pitchFamily="18" charset="0"/>
                <a:cs typeface="Times New Roman" panose="02020603050405020304" pitchFamily="18" charset="0"/>
              </a:rPr>
              <a:t>.</a:t>
            </a:r>
          </a:p>
          <a:p>
            <a:pPr>
              <a:spcAft>
                <a:spcPts val="800"/>
              </a:spcAft>
            </a:pPr>
            <a:r>
              <a:rPr lang="en-IN" sz="2000" dirty="0" smtClean="0">
                <a:latin typeface="Times New Roman" panose="02020603050405020304" pitchFamily="18" charset="0"/>
                <a:cs typeface="Times New Roman" panose="02020603050405020304" pitchFamily="18" charset="0"/>
              </a:rPr>
              <a:t>Vivaldi </a:t>
            </a:r>
            <a:r>
              <a:rPr lang="en-IN" sz="2000" dirty="0">
                <a:latin typeface="Times New Roman" panose="02020603050405020304" pitchFamily="18" charset="0"/>
                <a:cs typeface="Times New Roman" panose="02020603050405020304" pitchFamily="18" charset="0"/>
              </a:rPr>
              <a:t>was born in 1678. He lived in </a:t>
            </a:r>
            <a:r>
              <a:rPr lang="en-IN" sz="2000" dirty="0" smtClean="0">
                <a:latin typeface="Times New Roman" panose="02020603050405020304" pitchFamily="18" charset="0"/>
                <a:cs typeface="Times New Roman" panose="02020603050405020304" pitchFamily="18" charset="0"/>
              </a:rPr>
              <a:t>Venice</a:t>
            </a:r>
            <a:r>
              <a:rPr lang="en-IN" sz="2000" dirty="0">
                <a:latin typeface="Times New Roman" panose="02020603050405020304" pitchFamily="18" charset="0"/>
                <a:cs typeface="Times New Roman" panose="02020603050405020304" pitchFamily="18" charset="0"/>
              </a:rPr>
              <a:t>, Italy. </a:t>
            </a:r>
            <a:r>
              <a:rPr lang="en-IN" sz="2000" dirty="0" smtClean="0">
                <a:latin typeface="Times New Roman" panose="02020603050405020304" pitchFamily="18" charset="0"/>
                <a:cs typeface="Times New Roman" panose="02020603050405020304" pitchFamily="18" charset="0"/>
              </a:rPr>
              <a:t>He </a:t>
            </a:r>
            <a:r>
              <a:rPr lang="en-IN" sz="2000" dirty="0">
                <a:latin typeface="Times New Roman" panose="02020603050405020304" pitchFamily="18" charset="0"/>
                <a:cs typeface="Times New Roman" panose="02020603050405020304" pitchFamily="18" charset="0"/>
              </a:rPr>
              <a:t>spent most of his life </a:t>
            </a:r>
            <a:r>
              <a:rPr lang="en-IN" sz="2000" dirty="0" smtClean="0">
                <a:latin typeface="Times New Roman" panose="02020603050405020304" pitchFamily="18" charset="0"/>
                <a:cs typeface="Times New Roman" panose="02020603050405020304" pitchFamily="18" charset="0"/>
              </a:rPr>
              <a:t>teaching </a:t>
            </a:r>
            <a:r>
              <a:rPr lang="en-IN" sz="2000" dirty="0">
                <a:latin typeface="Times New Roman" panose="02020603050405020304" pitchFamily="18" charset="0"/>
                <a:cs typeface="Times New Roman" panose="02020603050405020304" pitchFamily="18" charset="0"/>
              </a:rPr>
              <a:t>music </a:t>
            </a:r>
            <a:r>
              <a:rPr lang="en-IN" sz="2000" dirty="0" smtClean="0">
                <a:latin typeface="Times New Roman" panose="02020603050405020304" pitchFamily="18" charset="0"/>
                <a:cs typeface="Times New Roman" panose="02020603050405020304" pitchFamily="18" charset="0"/>
              </a:rPr>
              <a:t/>
            </a:r>
            <a:br>
              <a:rPr lang="en-IN" sz="2000" dirty="0" smtClean="0">
                <a:latin typeface="Times New Roman" panose="02020603050405020304" pitchFamily="18" charset="0"/>
                <a:cs typeface="Times New Roman" panose="02020603050405020304" pitchFamily="18" charset="0"/>
              </a:rPr>
            </a:br>
            <a:r>
              <a:rPr lang="en-IN" sz="2000" dirty="0" smtClean="0">
                <a:latin typeface="Times New Roman" panose="02020603050405020304" pitchFamily="18" charset="0"/>
                <a:cs typeface="Times New Roman" panose="02020603050405020304" pitchFamily="18" charset="0"/>
              </a:rPr>
              <a:t>at </a:t>
            </a:r>
            <a:r>
              <a:rPr lang="en-IN" sz="2000" dirty="0">
                <a:latin typeface="Times New Roman" panose="02020603050405020304" pitchFamily="18" charset="0"/>
                <a:cs typeface="Times New Roman" panose="02020603050405020304" pitchFamily="18" charset="0"/>
              </a:rPr>
              <a:t>a school </a:t>
            </a:r>
            <a:r>
              <a:rPr lang="en-IN" sz="2000" dirty="0" smtClean="0">
                <a:latin typeface="Times New Roman" panose="02020603050405020304" pitchFamily="18" charset="0"/>
                <a:cs typeface="Times New Roman" panose="02020603050405020304" pitchFamily="18" charset="0"/>
              </a:rPr>
              <a:t>for </a:t>
            </a:r>
            <a:r>
              <a:rPr lang="en-IN" sz="2000" dirty="0">
                <a:latin typeface="Times New Roman" panose="02020603050405020304" pitchFamily="18" charset="0"/>
                <a:cs typeface="Times New Roman" panose="02020603050405020304" pitchFamily="18" charset="0"/>
              </a:rPr>
              <a:t>girls. Part </a:t>
            </a:r>
            <a:r>
              <a:rPr lang="en-IN" sz="2000" dirty="0" smtClean="0">
                <a:latin typeface="Times New Roman" panose="02020603050405020304" pitchFamily="18" charset="0"/>
                <a:cs typeface="Times New Roman" panose="02020603050405020304" pitchFamily="18" charset="0"/>
              </a:rPr>
              <a:t>of </a:t>
            </a:r>
            <a:r>
              <a:rPr lang="en-IN" sz="2000" dirty="0">
                <a:latin typeface="Times New Roman" panose="02020603050405020304" pitchFamily="18" charset="0"/>
                <a:cs typeface="Times New Roman" panose="02020603050405020304" pitchFamily="18" charset="0"/>
              </a:rPr>
              <a:t>his job there was </a:t>
            </a:r>
            <a:r>
              <a:rPr lang="en-IN" sz="2000" dirty="0" smtClean="0">
                <a:latin typeface="Times New Roman" panose="02020603050405020304" pitchFamily="18" charset="0"/>
                <a:cs typeface="Times New Roman" panose="02020603050405020304" pitchFamily="18" charset="0"/>
              </a:rPr>
              <a:t/>
            </a:r>
            <a:br>
              <a:rPr lang="en-IN" sz="2000" dirty="0" smtClean="0">
                <a:latin typeface="Times New Roman" panose="02020603050405020304" pitchFamily="18" charset="0"/>
                <a:cs typeface="Times New Roman" panose="02020603050405020304" pitchFamily="18" charset="0"/>
              </a:rPr>
            </a:br>
            <a:r>
              <a:rPr lang="en-IN" sz="2000" dirty="0" smtClean="0">
                <a:latin typeface="Times New Roman" panose="02020603050405020304" pitchFamily="18" charset="0"/>
                <a:cs typeface="Times New Roman" panose="02020603050405020304" pitchFamily="18" charset="0"/>
              </a:rPr>
              <a:t>to </a:t>
            </a:r>
            <a:r>
              <a:rPr lang="en-IN" sz="2000" dirty="0">
                <a:latin typeface="Times New Roman" panose="02020603050405020304" pitchFamily="18" charset="0"/>
                <a:cs typeface="Times New Roman" panose="02020603050405020304" pitchFamily="18" charset="0"/>
              </a:rPr>
              <a:t>compose music for </a:t>
            </a:r>
            <a:r>
              <a:rPr lang="en-IN" sz="2000" dirty="0" smtClean="0">
                <a:latin typeface="Times New Roman" panose="02020603050405020304" pitchFamily="18" charset="0"/>
                <a:cs typeface="Times New Roman" panose="02020603050405020304" pitchFamily="18" charset="0"/>
              </a:rPr>
              <a:t>the </a:t>
            </a:r>
            <a:r>
              <a:rPr lang="en-IN" sz="2000" dirty="0">
                <a:latin typeface="Times New Roman" panose="02020603050405020304" pitchFamily="18" charset="0"/>
                <a:cs typeface="Times New Roman" panose="02020603050405020304" pitchFamily="18" charset="0"/>
              </a:rPr>
              <a:t>girls’ orchestra to </a:t>
            </a:r>
            <a:r>
              <a:rPr lang="en-IN" sz="2000" dirty="0" smtClean="0">
                <a:latin typeface="Times New Roman" panose="02020603050405020304" pitchFamily="18" charset="0"/>
                <a:cs typeface="Times New Roman" panose="02020603050405020304" pitchFamily="18" charset="0"/>
              </a:rPr>
              <a:t/>
            </a:r>
            <a:br>
              <a:rPr lang="en-IN" sz="2000" dirty="0" smtClean="0">
                <a:latin typeface="Times New Roman" panose="02020603050405020304" pitchFamily="18" charset="0"/>
                <a:cs typeface="Times New Roman" panose="02020603050405020304" pitchFamily="18" charset="0"/>
              </a:rPr>
            </a:br>
            <a:r>
              <a:rPr lang="en-IN" sz="2000" dirty="0" smtClean="0">
                <a:latin typeface="Times New Roman" panose="02020603050405020304" pitchFamily="18" charset="0"/>
                <a:cs typeface="Times New Roman" panose="02020603050405020304" pitchFamily="18" charset="0"/>
              </a:rPr>
              <a:t>play</a:t>
            </a:r>
            <a:r>
              <a:rPr lang="en-IN" sz="2000" dirty="0">
                <a:latin typeface="Times New Roman" panose="02020603050405020304" pitchFamily="18" charset="0"/>
                <a:cs typeface="Times New Roman" panose="02020603050405020304" pitchFamily="18" charset="0"/>
              </a:rPr>
              <a:t>. </a:t>
            </a:r>
            <a:r>
              <a:rPr lang="en-IN" sz="2000" dirty="0" smtClean="0">
                <a:latin typeface="Times New Roman" panose="02020603050405020304" pitchFamily="18" charset="0"/>
                <a:cs typeface="Times New Roman" panose="02020603050405020304" pitchFamily="18" charset="0"/>
              </a:rPr>
              <a:t>He </a:t>
            </a:r>
            <a:r>
              <a:rPr lang="en-IN" sz="2000" dirty="0">
                <a:latin typeface="Times New Roman" panose="02020603050405020304" pitchFamily="18" charset="0"/>
                <a:cs typeface="Times New Roman" panose="02020603050405020304" pitchFamily="18" charset="0"/>
              </a:rPr>
              <a:t>composed </a:t>
            </a:r>
            <a:r>
              <a:rPr lang="en-IN" sz="2000" dirty="0" smtClean="0">
                <a:latin typeface="Times New Roman" panose="02020603050405020304" pitchFamily="18" charset="0"/>
                <a:cs typeface="Times New Roman" panose="02020603050405020304" pitchFamily="18" charset="0"/>
              </a:rPr>
              <a:t>several </a:t>
            </a:r>
            <a:r>
              <a:rPr lang="en-IN" sz="2000" dirty="0">
                <a:latin typeface="Times New Roman" panose="02020603050405020304" pitchFamily="18" charset="0"/>
                <a:cs typeface="Times New Roman" panose="02020603050405020304" pitchFamily="18" charset="0"/>
              </a:rPr>
              <a:t>pieces each month</a:t>
            </a:r>
            <a:r>
              <a:rPr lang="en-IN" sz="2000" dirty="0" smtClean="0">
                <a:latin typeface="Times New Roman" panose="02020603050405020304" pitchFamily="18" charset="0"/>
                <a:cs typeface="Times New Roman" panose="02020603050405020304" pitchFamily="18" charset="0"/>
              </a:rPr>
              <a:t>!</a:t>
            </a:r>
          </a:p>
          <a:p>
            <a:pPr>
              <a:spcAft>
                <a:spcPts val="800"/>
              </a:spcAft>
            </a:pPr>
            <a:r>
              <a:rPr lang="en-IN" sz="2000" dirty="0" smtClean="0">
                <a:latin typeface="Times New Roman" panose="02020603050405020304" pitchFamily="18" charset="0"/>
                <a:cs typeface="Times New Roman" panose="02020603050405020304" pitchFamily="18" charset="0"/>
              </a:rPr>
              <a:t>Vivaldi </a:t>
            </a:r>
            <a:r>
              <a:rPr lang="en-IN" sz="2000" dirty="0">
                <a:latin typeface="Times New Roman" panose="02020603050405020304" pitchFamily="18" charset="0"/>
                <a:cs typeface="Times New Roman" panose="02020603050405020304" pitchFamily="18" charset="0"/>
              </a:rPr>
              <a:t>was also a Catholic priest. </a:t>
            </a:r>
            <a:r>
              <a:rPr lang="en-IN" sz="2000" dirty="0" smtClean="0">
                <a:latin typeface="Times New Roman" panose="02020603050405020304" pitchFamily="18" charset="0"/>
                <a:cs typeface="Times New Roman" panose="02020603050405020304" pitchFamily="18" charset="0"/>
              </a:rPr>
              <a:t>At the </a:t>
            </a:r>
            <a:r>
              <a:rPr lang="en-IN" sz="2000" dirty="0">
                <a:latin typeface="Times New Roman" panose="02020603050405020304" pitchFamily="18" charset="0"/>
                <a:cs typeface="Times New Roman" panose="02020603050405020304" pitchFamily="18" charset="0"/>
              </a:rPr>
              <a:t>school, people called him “The Red </a:t>
            </a:r>
            <a:r>
              <a:rPr lang="en-IN" sz="2000" dirty="0" smtClean="0">
                <a:latin typeface="Times New Roman" panose="02020603050405020304" pitchFamily="18" charset="0"/>
                <a:cs typeface="Times New Roman" panose="02020603050405020304" pitchFamily="18" charset="0"/>
              </a:rPr>
              <a:t>Priest</a:t>
            </a:r>
            <a:r>
              <a:rPr lang="en-IN" sz="2000" dirty="0">
                <a:latin typeface="Times New Roman" panose="02020603050405020304" pitchFamily="18" charset="0"/>
                <a:cs typeface="Times New Roman" panose="02020603050405020304" pitchFamily="18" charset="0"/>
              </a:rPr>
              <a:t>” because he </a:t>
            </a:r>
            <a:r>
              <a:rPr lang="en-IN" sz="2000" dirty="0" smtClean="0">
                <a:latin typeface="Times New Roman" panose="02020603050405020304" pitchFamily="18" charset="0"/>
                <a:cs typeface="Times New Roman" panose="02020603050405020304" pitchFamily="18" charset="0"/>
              </a:rPr>
              <a:t/>
            </a:r>
            <a:br>
              <a:rPr lang="en-IN" sz="2000" dirty="0" smtClean="0">
                <a:latin typeface="Times New Roman" panose="02020603050405020304" pitchFamily="18" charset="0"/>
                <a:cs typeface="Times New Roman" panose="02020603050405020304" pitchFamily="18" charset="0"/>
              </a:rPr>
            </a:br>
            <a:r>
              <a:rPr lang="en-IN" sz="2000" dirty="0" smtClean="0">
                <a:latin typeface="Times New Roman" panose="02020603050405020304" pitchFamily="18" charset="0"/>
                <a:cs typeface="Times New Roman" panose="02020603050405020304" pitchFamily="18" charset="0"/>
              </a:rPr>
              <a:t>had </a:t>
            </a:r>
            <a:r>
              <a:rPr lang="en-IN" sz="2000" dirty="0">
                <a:latin typeface="Times New Roman" panose="02020603050405020304" pitchFamily="18" charset="0"/>
                <a:cs typeface="Times New Roman" panose="02020603050405020304" pitchFamily="18" charset="0"/>
              </a:rPr>
              <a:t>red hair</a:t>
            </a:r>
            <a:r>
              <a:rPr lang="en-IN" sz="2000" dirty="0" smtClean="0">
                <a:latin typeface="Times New Roman" panose="02020603050405020304" pitchFamily="18" charset="0"/>
                <a:cs typeface="Times New Roman" panose="02020603050405020304" pitchFamily="18" charset="0"/>
              </a:rPr>
              <a:t>.</a:t>
            </a:r>
          </a:p>
          <a:p>
            <a:pPr>
              <a:spcAft>
                <a:spcPts val="800"/>
              </a:spcAft>
            </a:pPr>
            <a:r>
              <a:rPr lang="en-IN" sz="2000" dirty="0" smtClean="0">
                <a:latin typeface="Times New Roman" panose="02020603050405020304" pitchFamily="18" charset="0"/>
                <a:cs typeface="Times New Roman" panose="02020603050405020304" pitchFamily="18" charset="0"/>
              </a:rPr>
              <a:t>Vivaldi </a:t>
            </a:r>
            <a:r>
              <a:rPr lang="en-IN" sz="2000" dirty="0">
                <a:latin typeface="Times New Roman" panose="02020603050405020304" pitchFamily="18" charset="0"/>
                <a:cs typeface="Times New Roman" panose="02020603050405020304" pitchFamily="18" charset="0"/>
              </a:rPr>
              <a:t>was a great violinist. He wrote many pieces </a:t>
            </a:r>
            <a:r>
              <a:rPr lang="en-IN" sz="2000" dirty="0" smtClean="0">
                <a:latin typeface="Times New Roman" panose="02020603050405020304" pitchFamily="18" charset="0"/>
                <a:cs typeface="Times New Roman" panose="02020603050405020304" pitchFamily="18" charset="0"/>
              </a:rPr>
              <a:t>that </a:t>
            </a:r>
            <a:r>
              <a:rPr lang="en-IN" sz="2000" dirty="0">
                <a:latin typeface="Times New Roman" panose="02020603050405020304" pitchFamily="18" charset="0"/>
                <a:cs typeface="Times New Roman" panose="02020603050405020304" pitchFamily="18" charset="0"/>
              </a:rPr>
              <a:t>showcased his violin </a:t>
            </a:r>
            <a:r>
              <a:rPr lang="en-IN" sz="2000" dirty="0" smtClean="0">
                <a:latin typeface="Times New Roman" panose="02020603050405020304" pitchFamily="18" charset="0"/>
                <a:cs typeface="Times New Roman" panose="02020603050405020304" pitchFamily="18" charset="0"/>
              </a:rPr>
              <a:t>skills</a:t>
            </a:r>
            <a:r>
              <a:rPr lang="en-IN" sz="2000" dirty="0">
                <a:latin typeface="Times New Roman" panose="02020603050405020304" pitchFamily="18" charset="0"/>
                <a:cs typeface="Times New Roman" panose="02020603050405020304" pitchFamily="18" charset="0"/>
              </a:rPr>
              <a:t>. He also </a:t>
            </a:r>
            <a:r>
              <a:rPr lang="en-IN" sz="2000" dirty="0" smtClean="0">
                <a:latin typeface="Times New Roman" panose="02020603050405020304" pitchFamily="18" charset="0"/>
                <a:cs typeface="Times New Roman" panose="02020603050405020304" pitchFamily="18" charset="0"/>
              </a:rPr>
              <a:t>composed music </a:t>
            </a:r>
            <a:r>
              <a:rPr lang="en-IN" sz="2000" dirty="0">
                <a:latin typeface="Times New Roman" panose="02020603050405020304" pitchFamily="18" charset="0"/>
                <a:cs typeface="Times New Roman" panose="02020603050405020304" pitchFamily="18" charset="0"/>
              </a:rPr>
              <a:t>for singers and religious </a:t>
            </a:r>
            <a:r>
              <a:rPr lang="en-IN" sz="2000" dirty="0" smtClean="0">
                <a:latin typeface="Times New Roman" panose="02020603050405020304" pitchFamily="18" charset="0"/>
                <a:cs typeface="Times New Roman" panose="02020603050405020304" pitchFamily="18" charset="0"/>
              </a:rPr>
              <a:t>music.</a:t>
            </a:r>
            <a:endParaRPr lang="en-IN" sz="20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 xmlns:a16="http://schemas.microsoft.com/office/drawing/2014/main" id="{30E9E37A-8169-F969-D790-05D856120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6007967"/>
            <a:ext cx="1593631" cy="629081"/>
          </a:xfrm>
          <a:prstGeom prst="rect">
            <a:avLst/>
          </a:prstGeom>
          <a:effectLst>
            <a:glow rad="62663">
              <a:schemeClr val="bg1">
                <a:alpha val="0"/>
              </a:schemeClr>
            </a:glow>
          </a:effectLst>
        </p:spPr>
      </p:pic>
      <p:sp>
        <p:nvSpPr>
          <p:cNvPr id="14" name="TextBox 13">
            <a:extLst>
              <a:ext uri="{FF2B5EF4-FFF2-40B4-BE49-F238E27FC236}">
                <a16:creationId xmlns="" xmlns:a16="http://schemas.microsoft.com/office/drawing/2014/main" id="{C9A7B915-45E3-1129-8559-42DC5DA030B4}"/>
              </a:ext>
            </a:extLst>
          </p:cNvPr>
          <p:cNvSpPr txBox="1"/>
          <p:nvPr/>
        </p:nvSpPr>
        <p:spPr>
          <a:xfrm>
            <a:off x="2975000" y="6057647"/>
            <a:ext cx="3205655" cy="369332"/>
          </a:xfrm>
          <a:prstGeom prst="rect">
            <a:avLst/>
          </a:prstGeom>
          <a:noFill/>
        </p:spPr>
        <p:txBody>
          <a:bodyPr wrap="square" rtlCol="0">
            <a:spAutoFit/>
          </a:bodyPr>
          <a:lstStyle/>
          <a:p>
            <a:pPr algn="ctr"/>
            <a:r>
              <a:rPr lang="en-US" b="1" dirty="0">
                <a:latin typeface="Book Antiqua" pitchFamily="18" charset="0"/>
                <a:cs typeface="Times New Roman" panose="02020603050405020304" pitchFamily="18" charset="0"/>
              </a:rPr>
              <a:t>Composers</a:t>
            </a:r>
            <a:endParaRPr lang="en-US" b="1" i="1" dirty="0">
              <a:latin typeface="Book Antiqua" panose="02040602050305030304" pitchFamily="18"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3459" y="1095040"/>
            <a:ext cx="2307025" cy="2847250"/>
          </a:xfrm>
          <a:prstGeom prst="rect">
            <a:avLst/>
          </a:prstGeom>
        </p:spPr>
      </p:pic>
    </p:spTree>
    <p:extLst>
      <p:ext uri="{BB962C8B-B14F-4D97-AF65-F5344CB8AC3E}">
        <p14:creationId xmlns:p14="http://schemas.microsoft.com/office/powerpoint/2010/main" val="29007320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 xmlns:a16="http://schemas.microsoft.com/office/drawing/2014/main" id="{3A1C75F8-32EC-31F8-EB04-D088C7EAF2A8}"/>
              </a:ext>
            </a:extLst>
          </p:cNvPr>
          <p:cNvSpPr txBox="1"/>
          <p:nvPr/>
        </p:nvSpPr>
        <p:spPr>
          <a:xfrm>
            <a:off x="133662" y="6064873"/>
            <a:ext cx="3594538"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Music Slide Deck</a:t>
            </a:r>
          </a:p>
        </p:txBody>
      </p:sp>
      <p:sp>
        <p:nvSpPr>
          <p:cNvPr id="4" name="TextBox 3">
            <a:extLst>
              <a:ext uri="{FF2B5EF4-FFF2-40B4-BE49-F238E27FC236}">
                <a16:creationId xmlns="" xmlns:a16="http://schemas.microsoft.com/office/drawing/2014/main" id="{E92584CD-7A72-9291-776A-A5ADCEE9C7A7}"/>
              </a:ext>
            </a:extLst>
          </p:cNvPr>
          <p:cNvSpPr txBox="1"/>
          <p:nvPr/>
        </p:nvSpPr>
        <p:spPr>
          <a:xfrm>
            <a:off x="987631" y="6320193"/>
            <a:ext cx="4109545" cy="400110"/>
          </a:xfrm>
          <a:prstGeom prst="rect">
            <a:avLst/>
          </a:prstGeom>
          <a:noFill/>
        </p:spPr>
        <p:txBody>
          <a:bodyPr wrap="square" rtlCol="0" anchor="ctr">
            <a:spAutoFit/>
          </a:bodyPr>
          <a:lstStyle/>
          <a:p>
            <a:r>
              <a:rPr lang="en-US" sz="2000" i="1" dirty="0">
                <a:ln w="12700">
                  <a:solidFill>
                    <a:srgbClr val="0070C0"/>
                  </a:solidFill>
                </a:ln>
                <a:solidFill>
                  <a:srgbClr val="00B0F0"/>
                </a:solidFill>
                <a:latin typeface="Times New Roman" panose="02020603050405020304" pitchFamily="18" charset="0"/>
                <a:cs typeface="Times New Roman" panose="02020603050405020304" pitchFamily="18" charset="0"/>
              </a:rPr>
              <a:t>Grade 2</a:t>
            </a:r>
          </a:p>
        </p:txBody>
      </p:sp>
      <p:graphicFrame>
        <p:nvGraphicFramePr>
          <p:cNvPr id="6" name="Table 5">
            <a:extLst>
              <a:ext uri="{FF2B5EF4-FFF2-40B4-BE49-F238E27FC236}">
                <a16:creationId xmlns="" xmlns:a16="http://schemas.microsoft.com/office/drawing/2014/main" id="{041C588B-8A79-5BCC-902E-E104A8D5FC66}"/>
              </a:ext>
            </a:extLst>
          </p:cNvPr>
          <p:cNvGraphicFramePr>
            <a:graphicFrameLocks noGrp="1"/>
          </p:cNvGraphicFramePr>
          <p:nvPr>
            <p:extLst>
              <p:ext uri="{D42A27DB-BD31-4B8C-83A1-F6EECF244321}">
                <p14:modId xmlns:p14="http://schemas.microsoft.com/office/powerpoint/2010/main" val="344019883"/>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444062">
                  <a:extLst>
                    <a:ext uri="{9D8B030D-6E8A-4147-A177-3AD203B41FA5}">
                      <a16:colId xmlns="" xmlns:a16="http://schemas.microsoft.com/office/drawing/2014/main" val="1882900237"/>
                    </a:ext>
                  </a:extLst>
                </a:gridCol>
                <a:gridCol w="8326819">
                  <a:extLst>
                    <a:ext uri="{9D8B030D-6E8A-4147-A177-3AD203B41FA5}">
                      <a16:colId xmlns="" xmlns:a16="http://schemas.microsoft.com/office/drawing/2014/main"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211D1E"/>
                          </a:solidFill>
                          <a:effectLst/>
                          <a:latin typeface="Book Antiqua" panose="02040602050305030304" pitchFamily="18" charset="0"/>
                        </a:rPr>
                        <a:t>8</a:t>
                      </a:r>
                      <a:endParaRPr lang="en-US" sz="360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smtClean="0">
                          <a:solidFill>
                            <a:srgbClr val="211D1E"/>
                          </a:solidFill>
                          <a:effectLst/>
                          <a:latin typeface="Book Antiqua" panose="02040602050305030304" pitchFamily="18" charset="0"/>
                        </a:rPr>
                        <a:t>Meet Johann Sebastian Bach</a:t>
                      </a:r>
                      <a:endParaRPr lang="en-US" sz="2400" b="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 xmlns:a16="http://schemas.microsoft.com/office/drawing/2014/main" val="1130805421"/>
                  </a:ext>
                </a:extLst>
              </a:tr>
            </a:tbl>
          </a:graphicData>
        </a:graphic>
      </p:graphicFrame>
      <p:cxnSp>
        <p:nvCxnSpPr>
          <p:cNvPr id="7" name="Straight Connector 6">
            <a:extLst>
              <a:ext uri="{FF2B5EF4-FFF2-40B4-BE49-F238E27FC236}">
                <a16:creationId xmlns="" xmlns:a16="http://schemas.microsoft.com/office/drawing/2014/main" id="{263F87C2-3889-6257-D140-B968CBBFA75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566113" y="1004464"/>
            <a:ext cx="5910634" cy="4708981"/>
          </a:xfrm>
          <a:prstGeom prst="rect">
            <a:avLst/>
          </a:prstGeom>
        </p:spPr>
        <p:txBody>
          <a:bodyPr wrap="square">
            <a:spAutoFit/>
          </a:bodyPr>
          <a:lstStyle/>
          <a:p>
            <a:pPr>
              <a:spcAft>
                <a:spcPts val="1200"/>
              </a:spcAft>
            </a:pPr>
            <a:r>
              <a:rPr lang="en-IN" sz="2000" dirty="0" smtClean="0">
                <a:latin typeface="Times New Roman" panose="02020603050405020304" pitchFamily="18" charset="0"/>
                <a:cs typeface="Times New Roman" panose="02020603050405020304" pitchFamily="18" charset="0"/>
              </a:rPr>
              <a:t>Johann </a:t>
            </a:r>
            <a:r>
              <a:rPr lang="en-IN" sz="2000" dirty="0">
                <a:latin typeface="Times New Roman" panose="02020603050405020304" pitchFamily="18" charset="0"/>
                <a:cs typeface="Times New Roman" panose="02020603050405020304" pitchFamily="18" charset="0"/>
              </a:rPr>
              <a:t>Sebastian Bach was a composer during </a:t>
            </a:r>
            <a:r>
              <a:rPr lang="en-IN" sz="2000" dirty="0" smtClean="0">
                <a:latin typeface="Times New Roman" panose="02020603050405020304" pitchFamily="18" charset="0"/>
                <a:cs typeface="Times New Roman" panose="02020603050405020304" pitchFamily="18" charset="0"/>
              </a:rPr>
              <a:t>the </a:t>
            </a:r>
            <a:r>
              <a:rPr lang="en-IN" sz="2000" dirty="0">
                <a:latin typeface="Times New Roman" panose="02020603050405020304" pitchFamily="18" charset="0"/>
                <a:cs typeface="Times New Roman" panose="02020603050405020304" pitchFamily="18" charset="0"/>
              </a:rPr>
              <a:t>Baroque period in music. He is one of the </a:t>
            </a:r>
            <a:r>
              <a:rPr lang="en-IN" sz="2000" dirty="0" smtClean="0">
                <a:latin typeface="Times New Roman" panose="02020603050405020304" pitchFamily="18" charset="0"/>
                <a:cs typeface="Times New Roman" panose="02020603050405020304" pitchFamily="18" charset="0"/>
              </a:rPr>
              <a:t>greatest </a:t>
            </a:r>
            <a:r>
              <a:rPr lang="en-IN" sz="2000" dirty="0">
                <a:latin typeface="Times New Roman" panose="02020603050405020304" pitchFamily="18" charset="0"/>
                <a:cs typeface="Times New Roman" panose="02020603050405020304" pitchFamily="18" charset="0"/>
              </a:rPr>
              <a:t>composers in Western music.</a:t>
            </a:r>
          </a:p>
          <a:p>
            <a:pPr>
              <a:spcAft>
                <a:spcPts val="1200"/>
              </a:spcAft>
            </a:pPr>
            <a:r>
              <a:rPr lang="en-IN" sz="2000" dirty="0">
                <a:latin typeface="Times New Roman" panose="02020603050405020304" pitchFamily="18" charset="0"/>
                <a:cs typeface="Times New Roman" panose="02020603050405020304" pitchFamily="18" charset="0"/>
              </a:rPr>
              <a:t>Bach was born in 1685 in Germany. There </a:t>
            </a:r>
            <a:r>
              <a:rPr lang="en-IN" sz="2000" dirty="0" smtClean="0">
                <a:latin typeface="Times New Roman" panose="02020603050405020304" pitchFamily="18" charset="0"/>
                <a:cs typeface="Times New Roman" panose="02020603050405020304" pitchFamily="18" charset="0"/>
              </a:rPr>
              <a:t>were </a:t>
            </a:r>
            <a:r>
              <a:rPr lang="en-IN" sz="2000" dirty="0">
                <a:latin typeface="Times New Roman" panose="02020603050405020304" pitchFamily="18" charset="0"/>
                <a:cs typeface="Times New Roman" panose="02020603050405020304" pitchFamily="18" charset="0"/>
              </a:rPr>
              <a:t>many musicians in his family! When he </a:t>
            </a:r>
            <a:r>
              <a:rPr lang="en-IN" sz="2000" dirty="0" smtClean="0">
                <a:latin typeface="Times New Roman" panose="02020603050405020304" pitchFamily="18" charset="0"/>
                <a:cs typeface="Times New Roman" panose="02020603050405020304" pitchFamily="18" charset="0"/>
              </a:rPr>
              <a:t>was </a:t>
            </a:r>
            <a:r>
              <a:rPr lang="en-IN" sz="2000" dirty="0">
                <a:latin typeface="Times New Roman" panose="02020603050405020304" pitchFamily="18" charset="0"/>
                <a:cs typeface="Times New Roman" panose="02020603050405020304" pitchFamily="18" charset="0"/>
              </a:rPr>
              <a:t>young, he learned to play the keyboard. </a:t>
            </a:r>
            <a:r>
              <a:rPr lang="en-IN" sz="2000" dirty="0" smtClean="0">
                <a:latin typeface="Times New Roman" panose="02020603050405020304" pitchFamily="18" charset="0"/>
                <a:cs typeface="Times New Roman" panose="02020603050405020304" pitchFamily="18" charset="0"/>
              </a:rPr>
              <a:t>He </a:t>
            </a:r>
            <a:r>
              <a:rPr lang="en-IN" sz="2000" dirty="0">
                <a:latin typeface="Times New Roman" panose="02020603050405020304" pitchFamily="18" charset="0"/>
                <a:cs typeface="Times New Roman" panose="02020603050405020304" pitchFamily="18" charset="0"/>
              </a:rPr>
              <a:t>became a church musician. He composed </a:t>
            </a:r>
            <a:r>
              <a:rPr lang="en-IN" sz="2000" dirty="0" smtClean="0">
                <a:latin typeface="Times New Roman" panose="02020603050405020304" pitchFamily="18" charset="0"/>
                <a:cs typeface="Times New Roman" panose="02020603050405020304" pitchFamily="18" charset="0"/>
              </a:rPr>
              <a:t>many </a:t>
            </a:r>
            <a:r>
              <a:rPr lang="en-IN" sz="2000" dirty="0">
                <a:latin typeface="Times New Roman" panose="02020603050405020304" pitchFamily="18" charset="0"/>
                <a:cs typeface="Times New Roman" panose="02020603050405020304" pitchFamily="18" charset="0"/>
              </a:rPr>
              <a:t>pieces for church choirs. He also wrote </a:t>
            </a:r>
            <a:r>
              <a:rPr lang="en-IN" sz="2000" dirty="0" smtClean="0">
                <a:latin typeface="Times New Roman" panose="02020603050405020304" pitchFamily="18" charset="0"/>
                <a:cs typeface="Times New Roman" panose="02020603050405020304" pitchFamily="18" charset="0"/>
              </a:rPr>
              <a:t>many </a:t>
            </a:r>
            <a:r>
              <a:rPr lang="en-IN" sz="2000" dirty="0">
                <a:latin typeface="Times New Roman" panose="02020603050405020304" pitchFamily="18" charset="0"/>
                <a:cs typeface="Times New Roman" panose="02020603050405020304" pitchFamily="18" charset="0"/>
              </a:rPr>
              <a:t>pieces for instruments.</a:t>
            </a:r>
          </a:p>
          <a:p>
            <a:pPr>
              <a:spcAft>
                <a:spcPts val="1200"/>
              </a:spcAft>
            </a:pPr>
            <a:r>
              <a:rPr lang="en-IN" sz="2000" dirty="0">
                <a:latin typeface="Times New Roman" panose="02020603050405020304" pitchFamily="18" charset="0"/>
                <a:cs typeface="Times New Roman" panose="02020603050405020304" pitchFamily="18" charset="0"/>
              </a:rPr>
              <a:t>Bach’s music was often very carefully put </a:t>
            </a:r>
            <a:r>
              <a:rPr lang="en-IN" sz="2000" dirty="0" smtClean="0">
                <a:latin typeface="Times New Roman" panose="02020603050405020304" pitchFamily="18" charset="0"/>
                <a:cs typeface="Times New Roman" panose="02020603050405020304" pitchFamily="18" charset="0"/>
              </a:rPr>
              <a:t>together</a:t>
            </a:r>
            <a:r>
              <a:rPr lang="en-IN" sz="2000" dirty="0">
                <a:latin typeface="Times New Roman" panose="02020603050405020304" pitchFamily="18" charset="0"/>
                <a:cs typeface="Times New Roman" panose="02020603050405020304" pitchFamily="18" charset="0"/>
              </a:rPr>
              <a:t>. </a:t>
            </a:r>
            <a:r>
              <a:rPr lang="en-IN" sz="2000" dirty="0" smtClean="0">
                <a:latin typeface="Times New Roman" panose="02020603050405020304" pitchFamily="18" charset="0"/>
                <a:cs typeface="Times New Roman" panose="02020603050405020304" pitchFamily="18" charset="0"/>
              </a:rPr>
              <a:t/>
            </a:r>
            <a:br>
              <a:rPr lang="en-IN" sz="2000" dirty="0" smtClean="0">
                <a:latin typeface="Times New Roman" panose="02020603050405020304" pitchFamily="18" charset="0"/>
                <a:cs typeface="Times New Roman" panose="02020603050405020304" pitchFamily="18" charset="0"/>
              </a:rPr>
            </a:br>
            <a:r>
              <a:rPr lang="en-IN" sz="2000" dirty="0" smtClean="0">
                <a:latin typeface="Times New Roman" panose="02020603050405020304" pitchFamily="18" charset="0"/>
                <a:cs typeface="Times New Roman" panose="02020603050405020304" pitchFamily="18" charset="0"/>
              </a:rPr>
              <a:t>Every </a:t>
            </a:r>
            <a:r>
              <a:rPr lang="en-IN" sz="2000" dirty="0">
                <a:latin typeface="Times New Roman" panose="02020603050405020304" pitchFamily="18" charset="0"/>
                <a:cs typeface="Times New Roman" panose="02020603050405020304" pitchFamily="18" charset="0"/>
              </a:rPr>
              <a:t>note was written before the </a:t>
            </a:r>
            <a:r>
              <a:rPr lang="en-IN" sz="2000" dirty="0" smtClean="0">
                <a:latin typeface="Times New Roman" panose="02020603050405020304" pitchFamily="18" charset="0"/>
                <a:cs typeface="Times New Roman" panose="02020603050405020304" pitchFamily="18" charset="0"/>
              </a:rPr>
              <a:t>piece </a:t>
            </a:r>
            <a:r>
              <a:rPr lang="en-IN" sz="2000" dirty="0">
                <a:latin typeface="Times New Roman" panose="02020603050405020304" pitchFamily="18" charset="0"/>
                <a:cs typeface="Times New Roman" panose="02020603050405020304" pitchFamily="18" charset="0"/>
              </a:rPr>
              <a:t>was played. </a:t>
            </a:r>
            <a:r>
              <a:rPr lang="en-IN" sz="2000" dirty="0" smtClean="0">
                <a:latin typeface="Times New Roman" panose="02020603050405020304" pitchFamily="18" charset="0"/>
                <a:cs typeface="Times New Roman" panose="02020603050405020304" pitchFamily="18" charset="0"/>
              </a:rPr>
              <a:t/>
            </a:r>
            <a:br>
              <a:rPr lang="en-IN" sz="2000" dirty="0" smtClean="0">
                <a:latin typeface="Times New Roman" panose="02020603050405020304" pitchFamily="18" charset="0"/>
                <a:cs typeface="Times New Roman" panose="02020603050405020304" pitchFamily="18" charset="0"/>
              </a:rPr>
            </a:br>
            <a:r>
              <a:rPr lang="en-IN" sz="2000" dirty="0" smtClean="0">
                <a:latin typeface="Times New Roman" panose="02020603050405020304" pitchFamily="18" charset="0"/>
                <a:cs typeface="Times New Roman" panose="02020603050405020304" pitchFamily="18" charset="0"/>
              </a:rPr>
              <a:t>But </a:t>
            </a:r>
            <a:r>
              <a:rPr lang="en-IN" sz="2000" dirty="0">
                <a:latin typeface="Times New Roman" panose="02020603050405020304" pitchFamily="18" charset="0"/>
                <a:cs typeface="Times New Roman" panose="02020603050405020304" pitchFamily="18" charset="0"/>
              </a:rPr>
              <a:t>he also improvised, or </a:t>
            </a:r>
            <a:r>
              <a:rPr lang="en-IN" sz="2000" dirty="0" smtClean="0">
                <a:latin typeface="Times New Roman" panose="02020603050405020304" pitchFamily="18" charset="0"/>
                <a:cs typeface="Times New Roman" panose="02020603050405020304" pitchFamily="18" charset="0"/>
              </a:rPr>
              <a:t>made </a:t>
            </a:r>
            <a:r>
              <a:rPr lang="en-IN" sz="2000" dirty="0">
                <a:latin typeface="Times New Roman" panose="02020603050405020304" pitchFamily="18" charset="0"/>
                <a:cs typeface="Times New Roman" panose="02020603050405020304" pitchFamily="18" charset="0"/>
              </a:rPr>
              <a:t>up music as he was playing. He even </a:t>
            </a:r>
            <a:r>
              <a:rPr lang="en-IN" sz="2000" dirty="0" smtClean="0">
                <a:latin typeface="Times New Roman" panose="02020603050405020304" pitchFamily="18" charset="0"/>
                <a:cs typeface="Times New Roman" panose="02020603050405020304" pitchFamily="18" charset="0"/>
              </a:rPr>
              <a:t>wrote </a:t>
            </a:r>
            <a:r>
              <a:rPr lang="en-IN" sz="2000" dirty="0">
                <a:latin typeface="Times New Roman" panose="02020603050405020304" pitchFamily="18" charset="0"/>
                <a:cs typeface="Times New Roman" panose="02020603050405020304" pitchFamily="18" charset="0"/>
              </a:rPr>
              <a:t>pieces that let certain musicians within </a:t>
            </a:r>
            <a:r>
              <a:rPr lang="en-IN" sz="2000" dirty="0" smtClean="0">
                <a:latin typeface="Times New Roman" panose="02020603050405020304" pitchFamily="18" charset="0"/>
                <a:cs typeface="Times New Roman" panose="02020603050405020304" pitchFamily="18" charset="0"/>
              </a:rPr>
              <a:t>in </a:t>
            </a:r>
            <a:r>
              <a:rPr lang="en-IN" sz="2000" dirty="0">
                <a:latin typeface="Times New Roman" panose="02020603050405020304" pitchFamily="18" charset="0"/>
                <a:cs typeface="Times New Roman" panose="02020603050405020304" pitchFamily="18" charset="0"/>
              </a:rPr>
              <a:t>the group of performers improvise as part of </a:t>
            </a:r>
            <a:r>
              <a:rPr lang="en-IN" sz="2000" dirty="0" smtClean="0">
                <a:latin typeface="Times New Roman" panose="02020603050405020304" pitchFamily="18" charset="0"/>
                <a:cs typeface="Times New Roman" panose="02020603050405020304" pitchFamily="18" charset="0"/>
              </a:rPr>
              <a:t>the </a:t>
            </a:r>
            <a:r>
              <a:rPr lang="en-IN" sz="2000" dirty="0">
                <a:latin typeface="Times New Roman" panose="02020603050405020304" pitchFamily="18" charset="0"/>
                <a:cs typeface="Times New Roman" panose="02020603050405020304" pitchFamily="18" charset="0"/>
              </a:rPr>
              <a:t>piece!</a:t>
            </a:r>
          </a:p>
        </p:txBody>
      </p:sp>
      <p:pic>
        <p:nvPicPr>
          <p:cNvPr id="12" name="Picture 11">
            <a:extLst>
              <a:ext uri="{FF2B5EF4-FFF2-40B4-BE49-F238E27FC236}">
                <a16:creationId xmlns="" xmlns:a16="http://schemas.microsoft.com/office/drawing/2014/main" id="{30E9E37A-8169-F969-D790-05D856120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6007967"/>
            <a:ext cx="1593631" cy="629081"/>
          </a:xfrm>
          <a:prstGeom prst="rect">
            <a:avLst/>
          </a:prstGeom>
          <a:effectLst>
            <a:glow rad="62663">
              <a:schemeClr val="bg1">
                <a:alpha val="0"/>
              </a:schemeClr>
            </a:glow>
          </a:effectLst>
        </p:spPr>
      </p:pic>
      <p:sp>
        <p:nvSpPr>
          <p:cNvPr id="13" name="TextBox 12">
            <a:extLst>
              <a:ext uri="{FF2B5EF4-FFF2-40B4-BE49-F238E27FC236}">
                <a16:creationId xmlns="" xmlns:a16="http://schemas.microsoft.com/office/drawing/2014/main" id="{C9A7B915-45E3-1129-8559-42DC5DA030B4}"/>
              </a:ext>
            </a:extLst>
          </p:cNvPr>
          <p:cNvSpPr txBox="1"/>
          <p:nvPr/>
        </p:nvSpPr>
        <p:spPr>
          <a:xfrm>
            <a:off x="2975000" y="6057647"/>
            <a:ext cx="3205655" cy="369332"/>
          </a:xfrm>
          <a:prstGeom prst="rect">
            <a:avLst/>
          </a:prstGeom>
          <a:noFill/>
        </p:spPr>
        <p:txBody>
          <a:bodyPr wrap="square" rtlCol="0">
            <a:spAutoFit/>
          </a:bodyPr>
          <a:lstStyle/>
          <a:p>
            <a:pPr algn="ctr"/>
            <a:r>
              <a:rPr lang="en-US" b="1" dirty="0">
                <a:latin typeface="Book Antiqua" pitchFamily="18" charset="0"/>
                <a:cs typeface="Times New Roman" panose="02020603050405020304" pitchFamily="18" charset="0"/>
              </a:rPr>
              <a:t>Composers</a:t>
            </a:r>
            <a:endParaRPr lang="en-US" b="1" i="1" dirty="0">
              <a:latin typeface="Book Antiqua" panose="02040602050305030304" pitchFamily="18"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9438" y="1084372"/>
            <a:ext cx="2439393" cy="2937821"/>
          </a:xfrm>
          <a:prstGeom prst="rect">
            <a:avLst/>
          </a:prstGeom>
        </p:spPr>
      </p:pic>
    </p:spTree>
    <p:extLst>
      <p:ext uri="{BB962C8B-B14F-4D97-AF65-F5344CB8AC3E}">
        <p14:creationId xmlns:p14="http://schemas.microsoft.com/office/powerpoint/2010/main" val="25211271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8" name="Table 7">
            <a:extLst>
              <a:ext uri="{FF2B5EF4-FFF2-40B4-BE49-F238E27FC236}">
                <a16:creationId xmlns="" xmlns:a16="http://schemas.microsoft.com/office/drawing/2014/main" id="{B6565660-8C99-34EA-3592-60502DA5A8CA}"/>
              </a:ext>
            </a:extLst>
          </p:cNvPr>
          <p:cNvGraphicFramePr>
            <a:graphicFrameLocks noGrp="1"/>
          </p:cNvGraphicFramePr>
          <p:nvPr>
            <p:extLst>
              <p:ext uri="{D42A27DB-BD31-4B8C-83A1-F6EECF244321}">
                <p14:modId xmlns:p14="http://schemas.microsoft.com/office/powerpoint/2010/main" val="1514309580"/>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444062">
                  <a:extLst>
                    <a:ext uri="{9D8B030D-6E8A-4147-A177-3AD203B41FA5}">
                      <a16:colId xmlns="" xmlns:a16="http://schemas.microsoft.com/office/drawing/2014/main" val="1882900237"/>
                    </a:ext>
                  </a:extLst>
                </a:gridCol>
                <a:gridCol w="8326819">
                  <a:extLst>
                    <a:ext uri="{9D8B030D-6E8A-4147-A177-3AD203B41FA5}">
                      <a16:colId xmlns="" xmlns:a16="http://schemas.microsoft.com/office/drawing/2014/main"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211D1E"/>
                          </a:solidFill>
                          <a:effectLst/>
                          <a:latin typeface="Times New Roman" panose="02020603050405020304" pitchFamily="18" charset="0"/>
                          <a:cs typeface="Times New Roman" panose="02020603050405020304" pitchFamily="18" charset="0"/>
                        </a:rPr>
                        <a:t>9</a:t>
                      </a:r>
                      <a:endParaRPr lang="en-US" sz="3600" i="0" dirty="0">
                        <a:solidFill>
                          <a:srgbClr val="211D1E"/>
                        </a:solidFill>
                        <a:effectLst/>
                        <a:latin typeface="Times New Roman" panose="0202060305040502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smtClean="0">
                          <a:solidFill>
                            <a:srgbClr val="211D1E"/>
                          </a:solidFill>
                          <a:effectLst/>
                          <a:latin typeface="Book Antiqua" panose="02040602050305030304" pitchFamily="18" charset="0"/>
                          <a:cs typeface="Times New Roman" panose="02020603050405020304" pitchFamily="18" charset="0"/>
                        </a:rPr>
                        <a:t>Meet Ludwig van Beethoven</a:t>
                      </a:r>
                      <a:endParaRPr lang="en-US" sz="2400" b="0" i="0" dirty="0">
                        <a:solidFill>
                          <a:srgbClr val="211D1E"/>
                        </a:solidFill>
                        <a:effectLst/>
                        <a:latin typeface="Book Antiqua" panose="0204060205030503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 xmlns:a16="http://schemas.microsoft.com/office/drawing/2014/main" val="1130805421"/>
                  </a:ext>
                </a:extLst>
              </a:tr>
            </a:tbl>
          </a:graphicData>
        </a:graphic>
      </p:graphicFrame>
      <p:cxnSp>
        <p:nvCxnSpPr>
          <p:cNvPr id="15" name="Straight Connector 14">
            <a:extLst>
              <a:ext uri="{FF2B5EF4-FFF2-40B4-BE49-F238E27FC236}">
                <a16:creationId xmlns="" xmlns:a16="http://schemas.microsoft.com/office/drawing/2014/main" id="{558807EE-3A4D-8C6B-EE32-FF91F40F2B8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 xmlns:a16="http://schemas.microsoft.com/office/drawing/2014/main" id="{796C786F-664F-019E-B480-EF63633D7879}"/>
              </a:ext>
            </a:extLst>
          </p:cNvPr>
          <p:cNvSpPr txBox="1"/>
          <p:nvPr/>
        </p:nvSpPr>
        <p:spPr>
          <a:xfrm>
            <a:off x="133662" y="6064873"/>
            <a:ext cx="3594538"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Music Slide Deck</a:t>
            </a:r>
          </a:p>
        </p:txBody>
      </p:sp>
      <p:sp>
        <p:nvSpPr>
          <p:cNvPr id="4" name="TextBox 3">
            <a:extLst>
              <a:ext uri="{FF2B5EF4-FFF2-40B4-BE49-F238E27FC236}">
                <a16:creationId xmlns="" xmlns:a16="http://schemas.microsoft.com/office/drawing/2014/main" id="{6DD72D48-E73A-21D4-B00B-DC2A5B7EF304}"/>
              </a:ext>
            </a:extLst>
          </p:cNvPr>
          <p:cNvSpPr txBox="1"/>
          <p:nvPr/>
        </p:nvSpPr>
        <p:spPr>
          <a:xfrm>
            <a:off x="987631" y="6320193"/>
            <a:ext cx="1785941" cy="400110"/>
          </a:xfrm>
          <a:prstGeom prst="rect">
            <a:avLst/>
          </a:prstGeom>
          <a:noFill/>
        </p:spPr>
        <p:txBody>
          <a:bodyPr wrap="square" rtlCol="0" anchor="ctr">
            <a:spAutoFit/>
          </a:bodyPr>
          <a:lstStyle/>
          <a:p>
            <a:r>
              <a:rPr lang="en-US" sz="2000" i="1" dirty="0">
                <a:ln w="12700">
                  <a:solidFill>
                    <a:srgbClr val="0070C0"/>
                  </a:solidFill>
                </a:ln>
                <a:solidFill>
                  <a:srgbClr val="00B0F0"/>
                </a:solidFill>
                <a:latin typeface="Times New Roman" panose="02020603050405020304" pitchFamily="18" charset="0"/>
                <a:cs typeface="Times New Roman" panose="02020603050405020304" pitchFamily="18" charset="0"/>
              </a:rPr>
              <a:t>Grade 2</a:t>
            </a:r>
          </a:p>
        </p:txBody>
      </p:sp>
      <p:sp>
        <p:nvSpPr>
          <p:cNvPr id="9" name="Rectangle 8"/>
          <p:cNvSpPr/>
          <p:nvPr/>
        </p:nvSpPr>
        <p:spPr>
          <a:xfrm>
            <a:off x="1177846" y="870580"/>
            <a:ext cx="5100708" cy="4632037"/>
          </a:xfrm>
          <a:prstGeom prst="rect">
            <a:avLst/>
          </a:prstGeom>
        </p:spPr>
        <p:txBody>
          <a:bodyPr wrap="square">
            <a:spAutoFit/>
          </a:bodyPr>
          <a:lstStyle/>
          <a:p>
            <a:pPr>
              <a:spcAft>
                <a:spcPts val="600"/>
              </a:spcAft>
            </a:pPr>
            <a:r>
              <a:rPr lang="en-GB" sz="2000" dirty="0" smtClean="0">
                <a:latin typeface="Times New Roman" panose="02020603050405020304" pitchFamily="18" charset="0"/>
                <a:cs typeface="Times New Roman" panose="02020603050405020304" pitchFamily="18" charset="0"/>
              </a:rPr>
              <a:t>Ludwig </a:t>
            </a:r>
            <a:r>
              <a:rPr lang="en-GB" sz="2000" dirty="0">
                <a:latin typeface="Times New Roman" panose="02020603050405020304" pitchFamily="18" charset="0"/>
                <a:cs typeface="Times New Roman" panose="02020603050405020304" pitchFamily="18" charset="0"/>
              </a:rPr>
              <a:t>van Beethoven was a composer during the Classical period of music. His later work led the way to the Romantic period. </a:t>
            </a:r>
            <a:endParaRPr lang="en-GB" sz="2000" dirty="0" smtClean="0">
              <a:latin typeface="Times New Roman" panose="02020603050405020304" pitchFamily="18" charset="0"/>
              <a:cs typeface="Times New Roman" panose="02020603050405020304" pitchFamily="18" charset="0"/>
            </a:endParaRPr>
          </a:p>
          <a:p>
            <a:pPr>
              <a:spcAft>
                <a:spcPts val="600"/>
              </a:spcAft>
            </a:pPr>
            <a:r>
              <a:rPr lang="en-GB" sz="2000" dirty="0" smtClean="0">
                <a:latin typeface="Times New Roman" panose="02020603050405020304" pitchFamily="18" charset="0"/>
                <a:cs typeface="Times New Roman" panose="02020603050405020304" pitchFamily="18" charset="0"/>
              </a:rPr>
              <a:t>Beethoven </a:t>
            </a:r>
            <a:r>
              <a:rPr lang="en-GB" sz="2000" dirty="0">
                <a:latin typeface="Times New Roman" panose="02020603050405020304" pitchFamily="18" charset="0"/>
                <a:cs typeface="Times New Roman" panose="02020603050405020304" pitchFamily="18" charset="0"/>
              </a:rPr>
              <a:t>was born in 1770 in Germany. He learned to play keyboard instruments, including the organ. He also played the viola. </a:t>
            </a:r>
            <a:endParaRPr lang="en-GB" sz="2000" dirty="0" smtClean="0">
              <a:latin typeface="Times New Roman" panose="02020603050405020304" pitchFamily="18" charset="0"/>
              <a:cs typeface="Times New Roman" panose="02020603050405020304" pitchFamily="18" charset="0"/>
            </a:endParaRPr>
          </a:p>
          <a:p>
            <a:pPr>
              <a:spcAft>
                <a:spcPts val="600"/>
              </a:spcAft>
            </a:pPr>
            <a:r>
              <a:rPr lang="en-GB" sz="2000" dirty="0" smtClean="0">
                <a:latin typeface="Times New Roman" panose="02020603050405020304" pitchFamily="18" charset="0"/>
                <a:cs typeface="Times New Roman" panose="02020603050405020304" pitchFamily="18" charset="0"/>
              </a:rPr>
              <a:t>He </a:t>
            </a:r>
            <a:r>
              <a:rPr lang="en-GB" sz="2000" dirty="0">
                <a:latin typeface="Times New Roman" panose="02020603050405020304" pitchFamily="18" charset="0"/>
                <a:cs typeface="Times New Roman" panose="02020603050405020304" pitchFamily="18" charset="0"/>
              </a:rPr>
              <a:t>began to lose his hearing in his twenties. After a while he could not hear at all. But he </a:t>
            </a:r>
            <a:r>
              <a:rPr lang="en-GB" sz="2000" dirty="0" smtClean="0">
                <a:latin typeface="Times New Roman" panose="02020603050405020304" pitchFamily="18" charset="0"/>
                <a:cs typeface="Times New Roman" panose="02020603050405020304" pitchFamily="18" charset="0"/>
              </a:rPr>
              <a:t>kept </a:t>
            </a:r>
            <a:r>
              <a:rPr lang="en-GB" sz="2000" dirty="0">
                <a:latin typeface="Times New Roman" panose="02020603050405020304" pitchFamily="18" charset="0"/>
                <a:cs typeface="Times New Roman" panose="02020603050405020304" pitchFamily="18" charset="0"/>
              </a:rPr>
              <a:t>composing music. He could still imagine the sound. </a:t>
            </a:r>
            <a:endParaRPr lang="en-GB" sz="2000" dirty="0" smtClean="0">
              <a:latin typeface="Times New Roman" panose="02020603050405020304" pitchFamily="18" charset="0"/>
              <a:cs typeface="Times New Roman" panose="02020603050405020304" pitchFamily="18" charset="0"/>
            </a:endParaRPr>
          </a:p>
          <a:p>
            <a:r>
              <a:rPr lang="en-GB" sz="2000" dirty="0" smtClean="0">
                <a:latin typeface="Times New Roman" panose="02020603050405020304" pitchFamily="18" charset="0"/>
                <a:cs typeface="Times New Roman" panose="02020603050405020304" pitchFamily="18" charset="0"/>
              </a:rPr>
              <a:t>Beethoven </a:t>
            </a:r>
            <a:r>
              <a:rPr lang="en-GB" sz="2000" dirty="0">
                <a:latin typeface="Times New Roman" panose="02020603050405020304" pitchFamily="18" charset="0"/>
                <a:cs typeface="Times New Roman" panose="02020603050405020304" pitchFamily="18" charset="0"/>
              </a:rPr>
              <a:t>wrote nine symphonies. A </a:t>
            </a:r>
            <a:r>
              <a:rPr lang="en-GB" sz="2000" dirty="0" smtClean="0">
                <a:latin typeface="Times New Roman" panose="02020603050405020304" pitchFamily="18" charset="0"/>
                <a:cs typeface="Times New Roman" panose="02020603050405020304" pitchFamily="18" charset="0"/>
              </a:rPr>
              <a:t>symphony </a:t>
            </a:r>
            <a:r>
              <a:rPr lang="en-GB" sz="2000" dirty="0">
                <a:latin typeface="Times New Roman" panose="02020603050405020304" pitchFamily="18" charset="0"/>
                <a:cs typeface="Times New Roman" panose="02020603050405020304" pitchFamily="18" charset="0"/>
              </a:rPr>
              <a:t>is a long piece that an orchestra plays. His Ninth Symphony is very famous. But he was never able to hear this famous piece!</a:t>
            </a:r>
            <a:endParaRPr lang="en-IN" sz="20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 xmlns:a16="http://schemas.microsoft.com/office/drawing/2014/main" id="{30E9E37A-8169-F969-D790-05D8561208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6007967"/>
            <a:ext cx="1593631" cy="629081"/>
          </a:xfrm>
          <a:prstGeom prst="rect">
            <a:avLst/>
          </a:prstGeom>
          <a:effectLst>
            <a:glow rad="62663">
              <a:schemeClr val="bg1">
                <a:alpha val="0"/>
              </a:schemeClr>
            </a:glow>
          </a:effectLst>
        </p:spPr>
      </p:pic>
      <p:sp>
        <p:nvSpPr>
          <p:cNvPr id="13" name="TextBox 12">
            <a:extLst>
              <a:ext uri="{FF2B5EF4-FFF2-40B4-BE49-F238E27FC236}">
                <a16:creationId xmlns="" xmlns:a16="http://schemas.microsoft.com/office/drawing/2014/main" id="{C9A7B915-45E3-1129-8559-42DC5DA030B4}"/>
              </a:ext>
            </a:extLst>
          </p:cNvPr>
          <p:cNvSpPr txBox="1"/>
          <p:nvPr/>
        </p:nvSpPr>
        <p:spPr>
          <a:xfrm>
            <a:off x="2975000" y="6057647"/>
            <a:ext cx="3205655" cy="369332"/>
          </a:xfrm>
          <a:prstGeom prst="rect">
            <a:avLst/>
          </a:prstGeom>
          <a:noFill/>
        </p:spPr>
        <p:txBody>
          <a:bodyPr wrap="square" rtlCol="0">
            <a:spAutoFit/>
          </a:bodyPr>
          <a:lstStyle/>
          <a:p>
            <a:pPr algn="ctr"/>
            <a:r>
              <a:rPr lang="en-US" b="1" dirty="0">
                <a:latin typeface="Book Antiqua" pitchFamily="18" charset="0"/>
                <a:cs typeface="Times New Roman" panose="02020603050405020304" pitchFamily="18" charset="0"/>
              </a:rPr>
              <a:t>Composers</a:t>
            </a:r>
            <a:endParaRPr lang="en-US" b="1" i="1" dirty="0">
              <a:latin typeface="Book Antiqua" panose="02040602050305030304" pitchFamily="18"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9378" y="1004816"/>
            <a:ext cx="2099453" cy="3087759"/>
          </a:xfrm>
          <a:prstGeom prst="rect">
            <a:avLst/>
          </a:prstGeom>
        </p:spPr>
      </p:pic>
    </p:spTree>
    <p:extLst>
      <p:ext uri="{BB962C8B-B14F-4D97-AF65-F5344CB8AC3E}">
        <p14:creationId xmlns:p14="http://schemas.microsoft.com/office/powerpoint/2010/main" val="31746076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 xmlns:a16="http://schemas.microsoft.com/office/drawing/2014/main" id="{9CA8C347-6787-D73D-CF3E-F039BE311C6C}"/>
              </a:ext>
            </a:extLst>
          </p:cNvPr>
          <p:cNvSpPr txBox="1"/>
          <p:nvPr/>
        </p:nvSpPr>
        <p:spPr>
          <a:xfrm>
            <a:off x="115614" y="115438"/>
            <a:ext cx="3594538" cy="400110"/>
          </a:xfrm>
          <a:prstGeom prst="rect">
            <a:avLst/>
          </a:prstGeom>
          <a:noFill/>
        </p:spPr>
        <p:txBody>
          <a:bodyPr wrap="square" rtlCol="0">
            <a:spAutoFit/>
          </a:bodyPr>
          <a:lstStyle/>
          <a:p>
            <a:r>
              <a:rPr lang="en-US" sz="2000" b="1">
                <a:latin typeface="Times New Roman" panose="02020603050405020304" pitchFamily="18" charset="0"/>
                <a:cs typeface="Times New Roman" panose="02020603050405020304" pitchFamily="18" charset="0"/>
              </a:rPr>
              <a:t>Music </a:t>
            </a:r>
            <a:r>
              <a:rPr lang="en-US" sz="2000" b="1" smtClean="0">
                <a:latin typeface="Times New Roman" panose="02020603050405020304" pitchFamily="18" charset="0"/>
                <a:cs typeface="Times New Roman" panose="02020603050405020304" pitchFamily="18" charset="0"/>
              </a:rPr>
              <a:t>Cards</a:t>
            </a:r>
            <a:endParaRPr lang="en-US" sz="20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83AAE973-E503-3B2D-0006-A025CF203B89}"/>
              </a:ext>
            </a:extLst>
          </p:cNvPr>
          <p:cNvSpPr txBox="1"/>
          <p:nvPr/>
        </p:nvSpPr>
        <p:spPr>
          <a:xfrm>
            <a:off x="969583" y="370758"/>
            <a:ext cx="4109545" cy="400110"/>
          </a:xfrm>
          <a:prstGeom prst="rect">
            <a:avLst/>
          </a:prstGeom>
          <a:noFill/>
        </p:spPr>
        <p:txBody>
          <a:bodyPr wrap="square" rtlCol="0" anchor="ctr">
            <a:spAutoFit/>
          </a:bodyPr>
          <a:lstStyle/>
          <a:p>
            <a:r>
              <a:rPr lang="en-US" sz="2000" i="1" dirty="0">
                <a:ln w="12700">
                  <a:solidFill>
                    <a:srgbClr val="0070C0"/>
                  </a:solidFill>
                </a:ln>
                <a:solidFill>
                  <a:srgbClr val="00B0F0"/>
                </a:solidFill>
                <a:latin typeface="Times New Roman" panose="02020603050405020304" pitchFamily="18" charset="0"/>
                <a:cs typeface="Times New Roman" panose="02020603050405020304" pitchFamily="18" charset="0"/>
              </a:rPr>
              <a:t>Grade 2</a:t>
            </a:r>
          </a:p>
        </p:txBody>
      </p:sp>
      <p:pic>
        <p:nvPicPr>
          <p:cNvPr id="9" name="Picture 8">
            <a:extLst>
              <a:ext uri="{FF2B5EF4-FFF2-40B4-BE49-F238E27FC236}">
                <a16:creationId xmlns="" xmlns:a16="http://schemas.microsoft.com/office/drawing/2014/main" id="{CC871A46-D848-4605-255A-02FEF2492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5761" y="256272"/>
            <a:ext cx="1593631" cy="629081"/>
          </a:xfrm>
          <a:prstGeom prst="rect">
            <a:avLst/>
          </a:prstGeom>
          <a:effectLst>
            <a:glow rad="62663">
              <a:schemeClr val="bg1">
                <a:alpha val="0"/>
              </a:schemeClr>
            </a:glow>
          </a:effectLst>
        </p:spPr>
      </p:pic>
      <p:sp>
        <p:nvSpPr>
          <p:cNvPr id="7" name="TextBox 6">
            <a:extLst>
              <a:ext uri="{FF2B5EF4-FFF2-40B4-BE49-F238E27FC236}">
                <a16:creationId xmlns="" xmlns:a16="http://schemas.microsoft.com/office/drawing/2014/main" id="{30617D7D-F9EB-E4F5-522B-43CE01A97AED}"/>
              </a:ext>
            </a:extLst>
          </p:cNvPr>
          <p:cNvSpPr txBox="1"/>
          <p:nvPr/>
        </p:nvSpPr>
        <p:spPr>
          <a:xfrm>
            <a:off x="3732697" y="181543"/>
            <a:ext cx="1685677" cy="461665"/>
          </a:xfrm>
          <a:prstGeom prst="rect">
            <a:avLst/>
          </a:prstGeom>
          <a:noFill/>
        </p:spPr>
        <p:txBody>
          <a:bodyPr wrap="square">
            <a:spAutoFit/>
          </a:bodyPr>
          <a:lstStyle/>
          <a:p>
            <a:pPr algn="ctr"/>
            <a:r>
              <a:rPr lang="en-US" sz="2400" b="1" dirty="0">
                <a:solidFill>
                  <a:srgbClr val="211D1E"/>
                </a:solidFill>
                <a:effectLst/>
                <a:latin typeface="Times New Roman" panose="02020603050405020304" pitchFamily="18" charset="0"/>
                <a:cs typeface="Times New Roman" panose="02020603050405020304" pitchFamily="18" charset="0"/>
              </a:rPr>
              <a:t>Credits</a:t>
            </a:r>
            <a:endParaRPr lang="en-US" sz="1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8A7EB686-9077-C460-3772-FA4403045204}"/>
              </a:ext>
            </a:extLst>
          </p:cNvPr>
          <p:cNvSpPr txBox="1"/>
          <p:nvPr/>
        </p:nvSpPr>
        <p:spPr>
          <a:xfrm>
            <a:off x="946389" y="1408355"/>
            <a:ext cx="6204291" cy="646331"/>
          </a:xfrm>
          <a:prstGeom prst="rect">
            <a:avLst/>
          </a:prstGeom>
          <a:noFill/>
        </p:spPr>
        <p:txBody>
          <a:bodyPr wrap="square">
            <a:spAutoFit/>
          </a:bodyPr>
          <a:lstStyle/>
          <a:p>
            <a:r>
              <a:rPr lang="en-GB" sz="1200" dirty="0" smtClean="0">
                <a:solidFill>
                  <a:srgbClr val="211D1E"/>
                </a:solidFill>
                <a:latin typeface="Times New Roman" panose="02020603050405020304" pitchFamily="18" charset="0"/>
                <a:cs typeface="Times New Roman" panose="02020603050405020304" pitchFamily="18" charset="0"/>
              </a:rPr>
              <a:t>Album </a:t>
            </a:r>
            <a:r>
              <a:rPr lang="en-GB" sz="1200" dirty="0">
                <a:solidFill>
                  <a:srgbClr val="211D1E"/>
                </a:solidFill>
                <a:latin typeface="Times New Roman" panose="02020603050405020304" pitchFamily="18" charset="0"/>
                <a:cs typeface="Times New Roman" panose="02020603050405020304" pitchFamily="18" charset="0"/>
              </a:rPr>
              <a:t>/ </a:t>
            </a:r>
            <a:r>
              <a:rPr lang="en-GB" sz="1200" dirty="0" err="1">
                <a:solidFill>
                  <a:srgbClr val="211D1E"/>
                </a:solidFill>
                <a:latin typeface="Times New Roman" panose="02020603050405020304" pitchFamily="18" charset="0"/>
                <a:cs typeface="Times New Roman" panose="02020603050405020304" pitchFamily="18" charset="0"/>
              </a:rPr>
              <a:t>Alamy</a:t>
            </a:r>
            <a:r>
              <a:rPr lang="en-GB" sz="1200" dirty="0">
                <a:solidFill>
                  <a:srgbClr val="211D1E"/>
                </a:solidFill>
                <a:latin typeface="Times New Roman" panose="02020603050405020304" pitchFamily="18" charset="0"/>
                <a:cs typeface="Times New Roman" panose="02020603050405020304" pitchFamily="18" charset="0"/>
              </a:rPr>
              <a:t> Stock Photo: 10</a:t>
            </a:r>
            <a:r>
              <a:rPr lang="en-US" sz="1200" dirty="0" smtClean="0">
                <a:solidFill>
                  <a:srgbClr val="211D1E"/>
                </a:solidFill>
                <a:effectLst/>
                <a:latin typeface="Times New Roman" panose="02020603050405020304" pitchFamily="18" charset="0"/>
                <a:cs typeface="Times New Roman" panose="02020603050405020304" pitchFamily="18" charset="0"/>
              </a:rPr>
              <a:t> </a:t>
            </a:r>
          </a:p>
          <a:p>
            <a:r>
              <a:rPr lang="en-GB" sz="1200" dirty="0">
                <a:solidFill>
                  <a:srgbClr val="211D1E"/>
                </a:solidFill>
                <a:latin typeface="Times New Roman" panose="02020603050405020304" pitchFamily="18" charset="0"/>
                <a:cs typeface="Times New Roman" panose="02020603050405020304" pitchFamily="18" charset="0"/>
              </a:rPr>
              <a:t>Georgios </a:t>
            </a:r>
            <a:r>
              <a:rPr lang="en-GB" sz="1200" dirty="0" err="1">
                <a:solidFill>
                  <a:srgbClr val="211D1E"/>
                </a:solidFill>
                <a:latin typeface="Times New Roman" panose="02020603050405020304" pitchFamily="18" charset="0"/>
                <a:cs typeface="Times New Roman" panose="02020603050405020304" pitchFamily="18" charset="0"/>
              </a:rPr>
              <a:t>Kollidas</a:t>
            </a:r>
            <a:r>
              <a:rPr lang="en-GB" sz="1200" dirty="0">
                <a:solidFill>
                  <a:srgbClr val="211D1E"/>
                </a:solidFill>
                <a:latin typeface="Times New Roman" panose="02020603050405020304" pitchFamily="18" charset="0"/>
                <a:cs typeface="Times New Roman" panose="02020603050405020304" pitchFamily="18" charset="0"/>
              </a:rPr>
              <a:t> / </a:t>
            </a:r>
            <a:r>
              <a:rPr lang="en-GB" sz="1200" dirty="0" err="1">
                <a:solidFill>
                  <a:srgbClr val="211D1E"/>
                </a:solidFill>
                <a:latin typeface="Times New Roman" panose="02020603050405020304" pitchFamily="18" charset="0"/>
                <a:cs typeface="Times New Roman" panose="02020603050405020304" pitchFamily="18" charset="0"/>
              </a:rPr>
              <a:t>Alamy</a:t>
            </a:r>
            <a:r>
              <a:rPr lang="en-GB" sz="1200" dirty="0">
                <a:solidFill>
                  <a:srgbClr val="211D1E"/>
                </a:solidFill>
                <a:latin typeface="Times New Roman" panose="02020603050405020304" pitchFamily="18" charset="0"/>
                <a:cs typeface="Times New Roman" panose="02020603050405020304" pitchFamily="18" charset="0"/>
              </a:rPr>
              <a:t> Stock Photo: </a:t>
            </a:r>
            <a:r>
              <a:rPr lang="en-GB" sz="1200" dirty="0" smtClean="0">
                <a:solidFill>
                  <a:srgbClr val="211D1E"/>
                </a:solidFill>
                <a:latin typeface="Times New Roman" panose="02020603050405020304" pitchFamily="18" charset="0"/>
                <a:cs typeface="Times New Roman" panose="02020603050405020304" pitchFamily="18" charset="0"/>
              </a:rPr>
              <a:t>11</a:t>
            </a:r>
          </a:p>
          <a:p>
            <a:r>
              <a:rPr lang="en-GB" sz="1200" dirty="0">
                <a:solidFill>
                  <a:srgbClr val="211D1E"/>
                </a:solidFill>
                <a:latin typeface="Times New Roman" panose="02020603050405020304" pitchFamily="18" charset="0"/>
                <a:cs typeface="Times New Roman" panose="02020603050405020304" pitchFamily="18" charset="0"/>
              </a:rPr>
              <a:t>GL Archive / </a:t>
            </a:r>
            <a:r>
              <a:rPr lang="en-GB" sz="1200" dirty="0" err="1">
                <a:solidFill>
                  <a:srgbClr val="211D1E"/>
                </a:solidFill>
                <a:latin typeface="Times New Roman" panose="02020603050405020304" pitchFamily="18" charset="0"/>
                <a:cs typeface="Times New Roman" panose="02020603050405020304" pitchFamily="18" charset="0"/>
              </a:rPr>
              <a:t>Alamy</a:t>
            </a:r>
            <a:r>
              <a:rPr lang="en-GB" sz="1200" dirty="0">
                <a:solidFill>
                  <a:srgbClr val="211D1E"/>
                </a:solidFill>
                <a:latin typeface="Times New Roman" panose="02020603050405020304" pitchFamily="18" charset="0"/>
                <a:cs typeface="Times New Roman" panose="02020603050405020304" pitchFamily="18" charset="0"/>
              </a:rPr>
              <a:t> Stock Photo: 12</a:t>
            </a:r>
            <a:endParaRPr lang="en-US" sz="1200" dirty="0">
              <a:solidFill>
                <a:srgbClr val="211D1E"/>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79416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 xmlns:a16="http://schemas.microsoft.com/office/drawing/2014/main" id="{1F70EC9B-1504-37A7-F3A6-C72290D48923}"/>
              </a:ext>
            </a:extLst>
          </p:cNvPr>
          <p:cNvSpPr txBox="1"/>
          <p:nvPr/>
        </p:nvSpPr>
        <p:spPr>
          <a:xfrm>
            <a:off x="115614" y="115438"/>
            <a:ext cx="3594538"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Music Slide Deck </a:t>
            </a:r>
          </a:p>
        </p:txBody>
      </p:sp>
      <p:sp>
        <p:nvSpPr>
          <p:cNvPr id="4" name="TextBox 3">
            <a:extLst>
              <a:ext uri="{FF2B5EF4-FFF2-40B4-BE49-F238E27FC236}">
                <a16:creationId xmlns="" xmlns:a16="http://schemas.microsoft.com/office/drawing/2014/main" id="{1D0BD7D1-3FF1-A5C8-8A1E-22320D2704A7}"/>
              </a:ext>
            </a:extLst>
          </p:cNvPr>
          <p:cNvSpPr txBox="1"/>
          <p:nvPr/>
        </p:nvSpPr>
        <p:spPr>
          <a:xfrm>
            <a:off x="969583" y="370758"/>
            <a:ext cx="4109545" cy="400110"/>
          </a:xfrm>
          <a:prstGeom prst="rect">
            <a:avLst/>
          </a:prstGeom>
          <a:noFill/>
        </p:spPr>
        <p:txBody>
          <a:bodyPr wrap="square" rtlCol="0" anchor="ctr">
            <a:spAutoFit/>
          </a:bodyPr>
          <a:lstStyle/>
          <a:p>
            <a:r>
              <a:rPr lang="en-US" sz="2000" i="1" dirty="0">
                <a:ln w="12700">
                  <a:solidFill>
                    <a:srgbClr val="0070C0"/>
                  </a:solidFill>
                </a:ln>
                <a:solidFill>
                  <a:srgbClr val="00B0F0"/>
                </a:solidFill>
                <a:latin typeface="Times New Roman" panose="02020603050405020304" pitchFamily="18" charset="0"/>
                <a:cs typeface="Times New Roman" panose="02020603050405020304" pitchFamily="18" charset="0"/>
              </a:rPr>
              <a:t>Grade 2</a:t>
            </a:r>
          </a:p>
        </p:txBody>
      </p:sp>
      <p:pic>
        <p:nvPicPr>
          <p:cNvPr id="10" name="Picture 9">
            <a:extLst>
              <a:ext uri="{FF2B5EF4-FFF2-40B4-BE49-F238E27FC236}">
                <a16:creationId xmlns:a16="http://schemas.microsoft.com/office/drawing/2014/main" xmlns="" id="{CC871A46-D848-4605-255A-02FEF2492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5761" y="256272"/>
            <a:ext cx="1593631" cy="629081"/>
          </a:xfrm>
          <a:prstGeom prst="rect">
            <a:avLst/>
          </a:prstGeom>
          <a:effectLst>
            <a:glow rad="62663">
              <a:schemeClr val="bg1">
                <a:alpha val="40000"/>
              </a:schemeClr>
            </a:glow>
          </a:effectLst>
        </p:spPr>
      </p:pic>
      <p:sp>
        <p:nvSpPr>
          <p:cNvPr id="9" name="Google Shape;146;p22">
            <a:extLst>
              <a:ext uri="{FF2B5EF4-FFF2-40B4-BE49-F238E27FC236}">
                <a16:creationId xmlns:a16="http://schemas.microsoft.com/office/drawing/2014/main" xmlns="" id="{B77C15ED-D877-3492-418F-30D649AD9235}"/>
              </a:ext>
            </a:extLst>
          </p:cNvPr>
          <p:cNvSpPr txBox="1"/>
          <p:nvPr/>
        </p:nvSpPr>
        <p:spPr>
          <a:xfrm>
            <a:off x="340500" y="1334975"/>
            <a:ext cx="8148045" cy="4837181"/>
          </a:xfrm>
          <a:prstGeom prst="rect">
            <a:avLst/>
          </a:prstGeom>
          <a:noFill/>
          <a:ln>
            <a:noFill/>
          </a:ln>
        </p:spPr>
        <p:txBody>
          <a:bodyPr spcFirstLastPara="1" wrap="square" lIns="91425" tIns="45700" rIns="91425" bIns="45700" anchor="t" anchorCtr="0">
            <a:spAutoFit/>
          </a:bodyPr>
          <a:lstStyle/>
          <a:p>
            <a:pPr lvl="0">
              <a:buClr>
                <a:srgbClr val="000000"/>
              </a:buClr>
              <a:buSzPts val="1000"/>
            </a:pPr>
            <a:r>
              <a:rPr lang="en-US" sz="1000" dirty="0"/>
              <a:t>This work is licensed under a Creative Commons Attribution-</a:t>
            </a:r>
            <a:r>
              <a:rPr lang="en-US" sz="1000" dirty="0" err="1"/>
              <a:t>NonCommercial</a:t>
            </a:r>
            <a:r>
              <a:rPr lang="en-US" sz="1000" dirty="0"/>
              <a:t>-</a:t>
            </a:r>
            <a:r>
              <a:rPr lang="en-US" sz="1000" dirty="0" err="1"/>
              <a:t>ShareAlike</a:t>
            </a:r>
            <a:r>
              <a:rPr lang="en-US" sz="1000" dirty="0"/>
              <a:t> 4.0 International License</a:t>
            </a:r>
            <a:r>
              <a:rPr lang="en-US" sz="1000" b="0" i="0" u="none" strike="noStrike" cap="none" dirty="0" smtClean="0">
                <a:solidFill>
                  <a:srgbClr val="211D1E"/>
                </a:solidFill>
                <a:latin typeface="Open Sans"/>
                <a:ea typeface="Open Sans"/>
                <a:cs typeface="Open Sans"/>
                <a:sym typeface="Open Sans"/>
              </a:rPr>
              <a:t>.</a:t>
            </a:r>
            <a:endParaRPr sz="1000" b="0" i="0" u="none" strike="noStrike" cap="none" dirty="0">
              <a:solidFill>
                <a:srgbClr val="000000"/>
              </a:solidFill>
              <a:latin typeface="Open Sans"/>
              <a:ea typeface="Open Sans"/>
              <a:cs typeface="Open Sans"/>
              <a:sym typeface="Open Sans"/>
            </a:endParaRPr>
          </a:p>
          <a:p>
            <a:pPr marL="0" marR="0" lvl="0" indent="0" algn="l" rtl="0">
              <a:lnSpc>
                <a:spcPct val="100000"/>
              </a:lnSpc>
              <a:spcBef>
                <a:spcPts val="225"/>
              </a:spcBef>
              <a:spcAft>
                <a:spcPts val="0"/>
              </a:spcAft>
              <a:buClr>
                <a:srgbClr val="000000"/>
              </a:buClr>
              <a:buSzPts val="1000"/>
              <a:buFont typeface="Arial"/>
              <a:buNone/>
            </a:pPr>
            <a:r>
              <a:rPr lang="en-US" sz="1000" b="0" i="0" u="none" strike="noStrike" cap="none" dirty="0">
                <a:solidFill>
                  <a:srgbClr val="211D1E"/>
                </a:solidFill>
                <a:latin typeface="Open Sans"/>
                <a:ea typeface="Open Sans"/>
                <a:cs typeface="Open Sans"/>
                <a:sym typeface="Open Sans"/>
              </a:rPr>
              <a:t>You are free:</a:t>
            </a:r>
            <a:endParaRPr sz="1000" b="0" i="0" u="none" strike="noStrike" cap="none" dirty="0">
              <a:solidFill>
                <a:srgbClr val="000000"/>
              </a:solidFill>
              <a:latin typeface="Open Sans"/>
              <a:ea typeface="Open Sans"/>
              <a:cs typeface="Open Sans"/>
              <a:sym typeface="Open Sans"/>
            </a:endParaRPr>
          </a:p>
          <a:p>
            <a:r>
              <a:rPr lang="en-US" sz="1000" b="0" i="0" u="none" strike="noStrike" cap="none" dirty="0" smtClean="0">
                <a:solidFill>
                  <a:srgbClr val="211D1E"/>
                </a:solidFill>
                <a:latin typeface="Open Sans"/>
                <a:ea typeface="Open Sans"/>
                <a:cs typeface="Open Sans"/>
                <a:sym typeface="Open Sans"/>
              </a:rPr>
              <a:t>     to </a:t>
            </a:r>
            <a:r>
              <a:rPr lang="en-US" sz="1000" dirty="0" smtClean="0"/>
              <a:t>Share—to </a:t>
            </a:r>
            <a:r>
              <a:rPr lang="en-US" sz="1000" dirty="0"/>
              <a:t>copy, distribute, and transmit the work to Remix—to adapt the work</a:t>
            </a:r>
            <a:endParaRPr lang="en-IN" sz="1000" dirty="0"/>
          </a:p>
          <a:p>
            <a:pPr marL="0" marR="0" lvl="0" indent="0" algn="l" rtl="0">
              <a:lnSpc>
                <a:spcPct val="100000"/>
              </a:lnSpc>
              <a:spcBef>
                <a:spcPts val="450"/>
              </a:spcBef>
              <a:spcAft>
                <a:spcPts val="0"/>
              </a:spcAft>
              <a:buClr>
                <a:srgbClr val="000000"/>
              </a:buClr>
              <a:buSzPts val="1000"/>
              <a:buFont typeface="Arial"/>
              <a:buNone/>
            </a:pPr>
            <a:r>
              <a:rPr lang="en-US" sz="1000" b="0" i="0" u="none" strike="noStrike" cap="none" dirty="0" smtClean="0">
                <a:solidFill>
                  <a:srgbClr val="211D1E"/>
                </a:solidFill>
                <a:latin typeface="Open Sans"/>
                <a:ea typeface="Open Sans"/>
                <a:cs typeface="Open Sans"/>
                <a:sym typeface="Open Sans"/>
              </a:rPr>
              <a:t>Under the following conditions:</a:t>
            </a:r>
            <a:endParaRPr sz="1000" b="0" i="0" u="none" strike="noStrike" cap="none" dirty="0" smtClean="0">
              <a:solidFill>
                <a:srgbClr val="000000"/>
              </a:solidFill>
              <a:latin typeface="Open Sans"/>
              <a:ea typeface="Open Sans"/>
              <a:cs typeface="Open Sans"/>
              <a:sym typeface="Open Sans"/>
            </a:endParaRPr>
          </a:p>
          <a:p>
            <a:pPr marL="114300" lvl="0">
              <a:spcBef>
                <a:spcPts val="225"/>
              </a:spcBef>
              <a:buClr>
                <a:srgbClr val="000000"/>
              </a:buClr>
              <a:buSzPts val="1000"/>
            </a:pPr>
            <a:r>
              <a:rPr lang="en-US" sz="1000" b="0" i="0" u="none" strike="noStrike" cap="none" dirty="0" smtClean="0">
                <a:solidFill>
                  <a:srgbClr val="211D1E"/>
                </a:solidFill>
                <a:latin typeface="Open Sans"/>
                <a:ea typeface="Open Sans"/>
                <a:cs typeface="Open Sans"/>
                <a:sym typeface="Open Sans"/>
              </a:rPr>
              <a:t>Attribution—</a:t>
            </a:r>
            <a:r>
              <a:rPr lang="en-US" sz="1000" dirty="0"/>
              <a:t>You must attribute the work in the following </a:t>
            </a:r>
            <a:r>
              <a:rPr lang="en-US" sz="1000" dirty="0" smtClean="0"/>
              <a:t>manner</a:t>
            </a:r>
            <a:r>
              <a:rPr lang="en-US" sz="1000" b="0" i="0" u="none" strike="noStrike" cap="none" dirty="0" smtClean="0">
                <a:solidFill>
                  <a:srgbClr val="211D1E"/>
                </a:solidFill>
                <a:latin typeface="Open Sans"/>
                <a:ea typeface="Open Sans"/>
                <a:cs typeface="Open Sans"/>
                <a:sym typeface="Open Sans"/>
              </a:rPr>
              <a:t>:</a:t>
            </a:r>
            <a:endParaRPr sz="1000" b="0" i="0" u="none" strike="noStrike" cap="none" dirty="0" smtClean="0">
              <a:solidFill>
                <a:srgbClr val="000000"/>
              </a:solidFill>
              <a:latin typeface="Open Sans"/>
              <a:ea typeface="Open Sans"/>
              <a:cs typeface="Open Sans"/>
              <a:sym typeface="Open Sans"/>
            </a:endParaRPr>
          </a:p>
          <a:p>
            <a:pPr marL="114300" marR="0" lvl="0" indent="0" algn="l" rtl="0">
              <a:lnSpc>
                <a:spcPct val="100000"/>
              </a:lnSpc>
              <a:spcBef>
                <a:spcPts val="300"/>
              </a:spcBef>
              <a:spcAft>
                <a:spcPts val="0"/>
              </a:spcAft>
              <a:buClr>
                <a:srgbClr val="000000"/>
              </a:buClr>
              <a:buSzPts val="1000"/>
              <a:buFont typeface="Arial"/>
              <a:buNone/>
            </a:pPr>
            <a:r>
              <a:rPr lang="en-US" sz="1000" b="0" i="1" u="none" strike="noStrike" cap="none" dirty="0" smtClean="0">
                <a:solidFill>
                  <a:srgbClr val="211D1E"/>
                </a:solidFill>
                <a:latin typeface="Open Sans"/>
                <a:ea typeface="Open Sans"/>
                <a:cs typeface="Open Sans"/>
                <a:sym typeface="Open Sans"/>
              </a:rPr>
              <a:t>This work is based on an original work of the Core Knowledge® Foundation (</a:t>
            </a:r>
            <a:r>
              <a:rPr lang="en-US" sz="1000" b="0" i="1" u="sng" strike="noStrike" cap="none" dirty="0" smtClean="0">
                <a:solidFill>
                  <a:srgbClr val="000000"/>
                </a:solidFill>
                <a:latin typeface="Open Sans"/>
                <a:ea typeface="Open Sans"/>
                <a:cs typeface="Open Sans"/>
                <a:sym typeface="Open Sans"/>
                <a:hlinkClick r:id="rId4">
                  <a:extLst>
                    <a:ext uri="{A12FA001-AC4F-418D-AE19-62706E023703}">
                      <ahyp:hlinkClr xmlns:ahyp="http://schemas.microsoft.com/office/drawing/2018/hyperlinkcolor" xmlns="" val="tx"/>
                    </a:ext>
                  </a:extLst>
                </a:hlinkClick>
              </a:rPr>
              <a:t>www.coreknowledge.org</a:t>
            </a:r>
            <a:r>
              <a:rPr lang="en-US" sz="1000" b="0" i="1" u="none" strike="noStrike" cap="none" dirty="0" smtClean="0">
                <a:solidFill>
                  <a:srgbClr val="211D1E"/>
                </a:solidFill>
                <a:latin typeface="Open Sans"/>
                <a:ea typeface="Open Sans"/>
                <a:cs typeface="Open Sans"/>
                <a:sym typeface="Open Sans"/>
              </a:rPr>
              <a:t>) and the additions from the Louisiana </a:t>
            </a:r>
            <a:br>
              <a:rPr lang="en-US" sz="1000" b="0" i="1" u="none" strike="noStrike" cap="none" dirty="0" smtClean="0">
                <a:solidFill>
                  <a:srgbClr val="211D1E"/>
                </a:solidFill>
                <a:latin typeface="Open Sans"/>
                <a:ea typeface="Open Sans"/>
                <a:cs typeface="Open Sans"/>
                <a:sym typeface="Open Sans"/>
              </a:rPr>
            </a:br>
            <a:r>
              <a:rPr lang="en-US" sz="1000" b="0" i="1" u="none" strike="noStrike" cap="none" dirty="0" smtClean="0">
                <a:solidFill>
                  <a:srgbClr val="211D1E"/>
                </a:solidFill>
                <a:latin typeface="Open Sans"/>
                <a:ea typeface="Open Sans"/>
                <a:cs typeface="Open Sans"/>
                <a:sym typeface="Open Sans"/>
              </a:rPr>
              <a:t>Department of Education, made available through licensing under a Creative Commons Attribution-NonCommercial-ShareAlike4.0 International License. This does not in any way imply that the Core Knowledge Foundation or the Louisiana Department of Education endorses this work.</a:t>
            </a:r>
            <a:endParaRPr sz="1000" b="0" i="0" u="none" strike="noStrike" cap="none" dirty="0" smtClean="0">
              <a:solidFill>
                <a:srgbClr val="000000"/>
              </a:solidFill>
              <a:latin typeface="Open Sans"/>
              <a:ea typeface="Open Sans"/>
              <a:cs typeface="Open Sans"/>
              <a:sym typeface="Open Sans"/>
            </a:endParaRPr>
          </a:p>
          <a:p>
            <a:pPr marL="114300" marR="0" lvl="0" indent="0" algn="l" rtl="0">
              <a:lnSpc>
                <a:spcPct val="100000"/>
              </a:lnSpc>
              <a:spcBef>
                <a:spcPts val="300"/>
              </a:spcBef>
              <a:spcAft>
                <a:spcPts val="0"/>
              </a:spcAft>
              <a:buClr>
                <a:srgbClr val="000000"/>
              </a:buClr>
              <a:buSzPts val="1000"/>
              <a:buFont typeface="Arial"/>
              <a:buNone/>
            </a:pPr>
            <a:r>
              <a:rPr lang="en-US" sz="1000" b="0" i="0" u="none" strike="noStrike" cap="none" dirty="0" smtClean="0">
                <a:solidFill>
                  <a:srgbClr val="211D1E"/>
                </a:solidFill>
                <a:latin typeface="Open Sans"/>
                <a:ea typeface="Open Sans"/>
                <a:cs typeface="Open Sans"/>
                <a:sym typeface="Open Sans"/>
              </a:rPr>
              <a:t>Noncommercial—You may not use this work for commercial purposes. </a:t>
            </a:r>
            <a:endParaRPr sz="1000" b="0" i="0" u="none" strike="noStrike" cap="none" dirty="0" smtClean="0">
              <a:solidFill>
                <a:srgbClr val="000000"/>
              </a:solidFill>
              <a:latin typeface="Open Sans"/>
              <a:ea typeface="Open Sans"/>
              <a:cs typeface="Open Sans"/>
              <a:sym typeface="Open Sans"/>
            </a:endParaRPr>
          </a:p>
          <a:p>
            <a:pPr marL="114300">
              <a:spcBef>
                <a:spcPts val="300"/>
              </a:spcBef>
              <a:buClr>
                <a:srgbClr val="000000"/>
              </a:buClr>
              <a:buSzPts val="1000"/>
            </a:pPr>
            <a:r>
              <a:rPr lang="en-US" sz="1000" b="0" i="0" u="none" strike="noStrike" cap="none" dirty="0" smtClean="0">
                <a:solidFill>
                  <a:srgbClr val="211D1E"/>
                </a:solidFill>
                <a:latin typeface="Open Sans"/>
                <a:ea typeface="Open Sans"/>
                <a:cs typeface="Open Sans"/>
                <a:sym typeface="Open Sans"/>
              </a:rPr>
              <a:t>Share Alike—If </a:t>
            </a:r>
            <a:r>
              <a:rPr lang="en-US" sz="1000" dirty="0" smtClean="0"/>
              <a:t>you </a:t>
            </a:r>
            <a:r>
              <a:rPr lang="en-US" sz="1000" dirty="0"/>
              <a:t>alter, transform, or build upon this work, you may distribute </a:t>
            </a:r>
            <a:r>
              <a:rPr lang="en-US" sz="1000" dirty="0" smtClean="0"/>
              <a:t>the resulting </a:t>
            </a:r>
            <a:r>
              <a:rPr lang="en-US" sz="1000" dirty="0"/>
              <a:t>work only under the same or similar license to this one.</a:t>
            </a:r>
            <a:endParaRPr lang="en-IN" sz="1000" dirty="0"/>
          </a:p>
          <a:p>
            <a:pPr marL="0" marR="0" lvl="0" indent="0" algn="l" rtl="0">
              <a:lnSpc>
                <a:spcPct val="100000"/>
              </a:lnSpc>
              <a:spcBef>
                <a:spcPts val="450"/>
              </a:spcBef>
              <a:spcAft>
                <a:spcPts val="0"/>
              </a:spcAft>
              <a:buClr>
                <a:srgbClr val="000000"/>
              </a:buClr>
              <a:buSzPts val="1000"/>
              <a:buFont typeface="Arial"/>
              <a:buNone/>
            </a:pPr>
            <a:r>
              <a:rPr lang="en-US" sz="1000" b="0" i="0" u="none" strike="noStrike" cap="none" dirty="0" smtClean="0">
                <a:solidFill>
                  <a:srgbClr val="211D1E"/>
                </a:solidFill>
                <a:latin typeface="Open Sans"/>
                <a:ea typeface="Open Sans"/>
                <a:cs typeface="Open Sans"/>
                <a:sym typeface="Open Sans"/>
              </a:rPr>
              <a:t>With the understanding that:</a:t>
            </a:r>
            <a:endParaRPr sz="1000" b="0" i="0" u="none" strike="noStrike" cap="none" dirty="0" smtClean="0">
              <a:solidFill>
                <a:srgbClr val="000000"/>
              </a:solidFill>
              <a:latin typeface="Open Sans"/>
              <a:ea typeface="Open Sans"/>
              <a:cs typeface="Open Sans"/>
              <a:sym typeface="Open Sans"/>
            </a:endParaRPr>
          </a:p>
          <a:p>
            <a:pPr marL="114300">
              <a:spcBef>
                <a:spcPts val="225"/>
              </a:spcBef>
              <a:buClr>
                <a:srgbClr val="000000"/>
              </a:buClr>
              <a:buSzPts val="1000"/>
            </a:pPr>
            <a:r>
              <a:rPr lang="en-US" sz="1000" dirty="0" smtClean="0"/>
              <a:t>For </a:t>
            </a:r>
            <a:r>
              <a:rPr lang="en-US" sz="1000" dirty="0"/>
              <a:t>any reuse or distribution, you must make clear to others the license terms of this work. The best way to do this is with a link to this web page:</a:t>
            </a:r>
            <a:endParaRPr lang="en-IN" sz="1000" dirty="0"/>
          </a:p>
          <a:p>
            <a:pPr lvl="0">
              <a:lnSpc>
                <a:spcPct val="150000"/>
              </a:lnSpc>
              <a:spcBef>
                <a:spcPts val="225"/>
              </a:spcBef>
              <a:buClr>
                <a:srgbClr val="000000"/>
              </a:buClr>
              <a:buSzPts val="1000"/>
            </a:pPr>
            <a:r>
              <a:rPr lang="en-GB" sz="1000" u="sng" dirty="0">
                <a:solidFill>
                  <a:srgbClr val="000000"/>
                </a:solidFill>
                <a:latin typeface="Open Sans"/>
                <a:ea typeface="Open Sans"/>
                <a:cs typeface="Open Sans"/>
                <a:sym typeface="Open Sans"/>
                <a:hlinkClick r:id="rId5">
                  <a:extLst>
                    <a:ext uri="{A12FA001-AC4F-418D-AE19-62706E023703}">
                      <ahyp:hlinkClr xmlns="" xmlns:ahyp="http://schemas.microsoft.com/office/drawing/2018/hyperlinkcolor" xmlns:lc="http://schemas.openxmlformats.org/drawingml/2006/lockedCanvas" val="tx"/>
                    </a:ext>
                  </a:extLst>
                </a:hlinkClick>
              </a:rPr>
              <a:t>https</a:t>
            </a:r>
            <a:r>
              <a:rPr lang="en-GB" sz="1000" u="sng" dirty="0">
                <a:solidFill>
                  <a:srgbClr val="000000"/>
                </a:solidFill>
                <a:latin typeface="Open Sans"/>
                <a:ea typeface="Open Sans"/>
                <a:cs typeface="Open Sans"/>
                <a:sym typeface="Open Sans"/>
                <a:hlinkClick r:id="rId5">
                  <a:extLst>
                    <a:ext uri="{A12FA001-AC4F-418D-AE19-62706E023703}">
                      <ahyp:hlinkClr xmlns="" xmlns:ahyp="http://schemas.microsoft.com/office/drawing/2018/hyperlinkcolor" xmlns:lc="http://schemas.openxmlformats.org/drawingml/2006/lockedCanvas" val="tx"/>
                    </a:ext>
                  </a:extLst>
                </a:hlinkClick>
              </a:rPr>
              <a:t>://creativecommons.org/licenses/by-nc-sa/4.0/</a:t>
            </a:r>
            <a:endParaRPr lang="en-GB" sz="1000" dirty="0">
              <a:solidFill>
                <a:srgbClr val="000000"/>
              </a:solidFill>
              <a:latin typeface="Open Sans"/>
              <a:ea typeface="Open Sans"/>
              <a:cs typeface="Open Sans"/>
              <a:sym typeface="Open Sans"/>
            </a:endParaRPr>
          </a:p>
          <a:p>
            <a:pPr>
              <a:lnSpc>
                <a:spcPct val="150000"/>
              </a:lnSpc>
            </a:pPr>
            <a:r>
              <a:rPr lang="en-GB" sz="1000" dirty="0">
                <a:latin typeface="Open Sans" panose="020B0606030504020204" pitchFamily="34" charset="0"/>
                <a:ea typeface="Open Sans" panose="020B0606030504020204" pitchFamily="34" charset="0"/>
                <a:cs typeface="Open Sans" panose="020B0606030504020204" pitchFamily="34" charset="0"/>
              </a:rPr>
              <a:t>Copyright © 2025 Core Knowledge Foundation</a:t>
            </a:r>
          </a:p>
          <a:p>
            <a:pPr>
              <a:lnSpc>
                <a:spcPct val="150000"/>
              </a:lnSpc>
            </a:pPr>
            <a:r>
              <a:rPr lang="en-GB" sz="1000" u="sng" dirty="0">
                <a:solidFill>
                  <a:srgbClr val="000000"/>
                </a:solidFill>
                <a:latin typeface="Open Sans"/>
                <a:ea typeface="Open Sans"/>
                <a:cs typeface="Open Sans"/>
                <a:sym typeface="Open Sans"/>
                <a:hlinkClick r:id="rId4">
                  <a:extLst>
                    <a:ext uri="{A12FA001-AC4F-418D-AE19-62706E023703}">
                      <ahyp:hlinkClr xmlns="" xmlns:ahyp="http://schemas.microsoft.com/office/drawing/2018/hyperlinkcolor" xmlns:lc="http://schemas.openxmlformats.org/drawingml/2006/lockedCanvas" val="tx"/>
                    </a:ext>
                  </a:extLst>
                </a:hlinkClick>
              </a:rPr>
              <a:t>www.coreknowledge.org</a:t>
            </a:r>
            <a:endParaRPr lang="en-GB" sz="1000" dirty="0">
              <a:solidFill>
                <a:srgbClr val="000000"/>
              </a:solidFill>
              <a:latin typeface="Open Sans"/>
              <a:ea typeface="Open Sans"/>
              <a:cs typeface="Open Sans"/>
              <a:sym typeface="Open Sans"/>
            </a:endParaRPr>
          </a:p>
          <a:p>
            <a:pPr marL="0" marR="0" lvl="0" indent="0" algn="l" rtl="0">
              <a:lnSpc>
                <a:spcPct val="100000"/>
              </a:lnSpc>
              <a:spcBef>
                <a:spcPts val="975"/>
              </a:spcBef>
              <a:spcAft>
                <a:spcPts val="0"/>
              </a:spcAft>
              <a:buClr>
                <a:srgbClr val="000000"/>
              </a:buClr>
              <a:buSzPts val="1000"/>
              <a:buFont typeface="Arial"/>
              <a:buNone/>
            </a:pPr>
            <a:r>
              <a:rPr lang="en-US" sz="1000" b="0" i="0" u="none" strike="noStrike" cap="none" dirty="0" smtClean="0">
                <a:solidFill>
                  <a:srgbClr val="211D1E"/>
                </a:solidFill>
                <a:latin typeface="Open Sans"/>
                <a:ea typeface="Open Sans"/>
                <a:cs typeface="Open Sans"/>
                <a:sym typeface="Open Sans"/>
              </a:rPr>
              <a:t>All </a:t>
            </a:r>
            <a:r>
              <a:rPr lang="en-US" sz="1000" b="0" i="0" u="none" strike="noStrike" cap="none" dirty="0">
                <a:solidFill>
                  <a:srgbClr val="211D1E"/>
                </a:solidFill>
                <a:latin typeface="Open Sans"/>
                <a:ea typeface="Open Sans"/>
                <a:cs typeface="Open Sans"/>
                <a:sym typeface="Open Sans"/>
              </a:rPr>
              <a:t>Rights Reserved.</a:t>
            </a:r>
            <a:endParaRPr sz="1000" b="0" i="0" u="none" strike="noStrike" cap="none" dirty="0">
              <a:solidFill>
                <a:srgbClr val="000000"/>
              </a:solidFill>
              <a:latin typeface="Open Sans"/>
              <a:ea typeface="Open Sans"/>
              <a:cs typeface="Open Sans"/>
              <a:sym typeface="Open Sans"/>
            </a:endParaRPr>
          </a:p>
          <a:p>
            <a:pPr>
              <a:spcBef>
                <a:spcPts val="1125"/>
              </a:spcBef>
              <a:buClr>
                <a:srgbClr val="000000"/>
              </a:buClr>
              <a:buSzPts val="1000"/>
            </a:pPr>
            <a:r>
              <a:rPr lang="en-US" sz="1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Core Knowledge</a:t>
            </a:r>
            <a:r>
              <a:rPr lang="en-US" sz="1000" dirty="0">
                <a:latin typeface="Open Sans" panose="020B0606030504020204" pitchFamily="34" charset="0"/>
                <a:ea typeface="Open Sans" panose="020B0606030504020204" pitchFamily="34" charset="0"/>
                <a:cs typeface="Open Sans" panose="020B0606030504020204" pitchFamily="34" charset="0"/>
              </a:rPr>
              <a:t>©</a:t>
            </a:r>
            <a:r>
              <a:rPr lang="en-US" sz="1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Core Knowledge Curriculum Series™, Core Knowledge Arts™, Core Knowledge Music™ are trademarks </a:t>
            </a:r>
            <a:r>
              <a:rPr lang="en-US" sz="1000" b="0" i="0" u="none" strike="noStrike" cap="none" dirty="0">
                <a:solidFill>
                  <a:srgbClr val="211D1E"/>
                </a:solidFill>
                <a:latin typeface="Open Sans" panose="020B0606030504020204" pitchFamily="34" charset="0"/>
                <a:ea typeface="Open Sans" panose="020B0606030504020204" pitchFamily="34" charset="0"/>
                <a:cs typeface="Open Sans" panose="020B0606030504020204" pitchFamily="34" charset="0"/>
                <a:sym typeface="Open Sans"/>
              </a:rPr>
              <a:t>are trademarks of the Core Knowledge Foundation. Foundations of Freedom is a trademark of the Louisiana Department of Education.</a:t>
            </a:r>
            <a:endParaRPr sz="10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lnSpc>
                <a:spcPct val="100000"/>
              </a:lnSpc>
              <a:spcBef>
                <a:spcPts val="225"/>
              </a:spcBef>
              <a:spcAft>
                <a:spcPts val="0"/>
              </a:spcAft>
              <a:buClr>
                <a:srgbClr val="000000"/>
              </a:buClr>
              <a:buSzPts val="1000"/>
              <a:buFont typeface="Arial"/>
              <a:buNone/>
            </a:pPr>
            <a:r>
              <a:rPr lang="en-US" sz="1000" b="0" i="0" u="none" strike="noStrike" cap="none" dirty="0">
                <a:solidFill>
                  <a:srgbClr val="211D1E"/>
                </a:solidFill>
                <a:latin typeface="Open Sans"/>
                <a:ea typeface="Open Sans"/>
                <a:cs typeface="Open Sans"/>
                <a:sym typeface="Open Sans"/>
              </a:rPr>
              <a:t> </a:t>
            </a:r>
            <a:endParaRPr sz="1000" b="0" i="0" u="none" strike="noStrike" cap="none" dirty="0">
              <a:solidFill>
                <a:srgbClr val="000000"/>
              </a:solidFill>
              <a:latin typeface="Open Sans"/>
              <a:ea typeface="Open Sans"/>
              <a:cs typeface="Open Sans"/>
              <a:sym typeface="Open Sans"/>
            </a:endParaRPr>
          </a:p>
          <a:p>
            <a:pPr lvl="0">
              <a:spcBef>
                <a:spcPts val="225"/>
              </a:spcBef>
              <a:buClr>
                <a:srgbClr val="000000"/>
              </a:buClr>
              <a:buSzPts val="1000"/>
            </a:pPr>
            <a:r>
              <a:rPr lang="en-US" sz="1000" dirty="0"/>
              <a:t>Trademarks and trade names are shown in this book strictly for illustrative and educational purposes and are the property of their respective owners. References herein should not be regarded as affecting the validity of said trademarks and trade names.</a:t>
            </a:r>
            <a:endParaRPr sz="1000" b="0" i="0" u="none" strike="noStrike" cap="none" dirty="0">
              <a:solidFill>
                <a:srgbClr val="000000"/>
              </a:solidFill>
              <a:latin typeface="Open Sans"/>
              <a:ea typeface="Open Sans"/>
              <a:cs typeface="Open Sans"/>
              <a:sym typeface="Open Sans"/>
            </a:endParaRPr>
          </a:p>
        </p:txBody>
      </p:sp>
      <p:sp>
        <p:nvSpPr>
          <p:cNvPr id="2" name="Rectangle 1"/>
          <p:cNvSpPr/>
          <p:nvPr/>
        </p:nvSpPr>
        <p:spPr>
          <a:xfrm rot="16200000">
            <a:off x="7789956" y="4977650"/>
            <a:ext cx="1643399" cy="246221"/>
          </a:xfrm>
          <a:prstGeom prst="rect">
            <a:avLst/>
          </a:prstGeom>
        </p:spPr>
        <p:txBody>
          <a:bodyPr wrap="none">
            <a:spAutoFit/>
          </a:bodyPr>
          <a:lstStyle/>
          <a:p>
            <a:r>
              <a:rPr lang="en-US" sz="1000" dirty="0">
                <a:solidFill>
                  <a:srgbClr val="211D1E"/>
                </a:solidFill>
                <a:latin typeface="Arial" pitchFamily="34" charset="0"/>
                <a:ea typeface="Open Sans"/>
                <a:cs typeface="Arial" pitchFamily="34" charset="0"/>
                <a:sym typeface="Open Sans"/>
              </a:rPr>
              <a:t>ISBN: 979-8-88970-657-1</a:t>
            </a:r>
            <a:endParaRPr lang="en-IN" sz="1000" dirty="0">
              <a:latin typeface="Arial" pitchFamily="34" charset="0"/>
              <a:cs typeface="Arial" pitchFamily="34" charset="0"/>
            </a:endParaRPr>
          </a:p>
        </p:txBody>
      </p:sp>
    </p:spTree>
    <p:extLst>
      <p:ext uri="{BB962C8B-B14F-4D97-AF65-F5344CB8AC3E}">
        <p14:creationId xmlns:p14="http://schemas.microsoft.com/office/powerpoint/2010/main" val="5854100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 xmlns:a16="http://schemas.microsoft.com/office/drawing/2014/main" id="{A23965F6-7460-E9E1-A9DE-3787D5CD5122}"/>
              </a:ext>
            </a:extLst>
          </p:cNvPr>
          <p:cNvSpPr txBox="1"/>
          <p:nvPr/>
        </p:nvSpPr>
        <p:spPr>
          <a:xfrm>
            <a:off x="0" y="462281"/>
            <a:ext cx="8355724" cy="707886"/>
          </a:xfrm>
          <a:prstGeom prst="rect">
            <a:avLst/>
          </a:prstGeom>
          <a:no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Music Slide Deck</a:t>
            </a:r>
          </a:p>
        </p:txBody>
      </p:sp>
      <p:sp>
        <p:nvSpPr>
          <p:cNvPr id="5" name="TextBox 4">
            <a:extLst>
              <a:ext uri="{FF2B5EF4-FFF2-40B4-BE49-F238E27FC236}">
                <a16:creationId xmlns="" xmlns:a16="http://schemas.microsoft.com/office/drawing/2014/main" id="{3FE55E06-54F7-5DA7-A607-D0A282C8CBDC}"/>
              </a:ext>
            </a:extLst>
          </p:cNvPr>
          <p:cNvSpPr txBox="1"/>
          <p:nvPr/>
        </p:nvSpPr>
        <p:spPr>
          <a:xfrm>
            <a:off x="3452655" y="877779"/>
            <a:ext cx="4109545" cy="584775"/>
          </a:xfrm>
          <a:prstGeom prst="rect">
            <a:avLst/>
          </a:prstGeom>
          <a:noFill/>
        </p:spPr>
        <p:txBody>
          <a:bodyPr wrap="square" rtlCol="0" anchor="ctr">
            <a:spAutoFit/>
          </a:bodyPr>
          <a:lstStyle/>
          <a:p>
            <a:pPr algn="ctr"/>
            <a:r>
              <a:rPr lang="en-US" sz="3200" b="1" i="1" dirty="0">
                <a:ln w="12700">
                  <a:solidFill>
                    <a:srgbClr val="0070C0"/>
                  </a:solidFill>
                </a:ln>
                <a:solidFill>
                  <a:srgbClr val="00B0F0"/>
                </a:solidFill>
                <a:latin typeface="Times New Roman" panose="02020603050405020304" pitchFamily="18" charset="0"/>
                <a:cs typeface="Times New Roman" panose="02020603050405020304" pitchFamily="18" charset="0"/>
              </a:rPr>
              <a:t>Grade 2</a:t>
            </a:r>
          </a:p>
        </p:txBody>
      </p:sp>
      <p:sp>
        <p:nvSpPr>
          <p:cNvPr id="7" name="TextBox 6">
            <a:extLst>
              <a:ext uri="{FF2B5EF4-FFF2-40B4-BE49-F238E27FC236}">
                <a16:creationId xmlns="" xmlns:a16="http://schemas.microsoft.com/office/drawing/2014/main" id="{73643B27-6D39-BC92-C4DC-2DE26E91F97B}"/>
              </a:ext>
            </a:extLst>
          </p:cNvPr>
          <p:cNvSpPr txBox="1"/>
          <p:nvPr/>
        </p:nvSpPr>
        <p:spPr>
          <a:xfrm>
            <a:off x="478219" y="1953526"/>
            <a:ext cx="4093781" cy="3662541"/>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I. Elements of Music</a:t>
            </a:r>
            <a:endParaRPr lang="en-US" sz="1400" dirty="0">
              <a:latin typeface="Times New Roman" panose="02020603050405020304" pitchFamily="18" charset="0"/>
              <a:cs typeface="Times New Roman" panose="02020603050405020304" pitchFamily="18" charset="0"/>
            </a:endParaRPr>
          </a:p>
          <a:p>
            <a:r>
              <a:rPr lang="en-US" sz="1200" b="1" i="1" dirty="0" smtClean="0">
                <a:latin typeface="Times New Roman" panose="02020603050405020304" pitchFamily="18" charset="0"/>
                <a:cs typeface="Times New Roman" panose="02020603050405020304" pitchFamily="18" charset="0"/>
              </a:rPr>
              <a:t>1</a:t>
            </a:r>
            <a:r>
              <a:rPr lang="en-US" sz="1200" dirty="0" smtClean="0">
                <a:latin typeface="Times New Roman" panose="02020603050405020304" pitchFamily="18" charset="0"/>
                <a:cs typeface="Times New Roman" panose="02020603050405020304" pitchFamily="18" charset="0"/>
              </a:rPr>
              <a:t> |  Rounds</a:t>
            </a:r>
            <a:endParaRPr lang="en-US" sz="1200" dirty="0" smtClean="0">
              <a:effectLst/>
              <a:latin typeface="Times New Roman" panose="02020603050405020304" pitchFamily="18" charset="0"/>
              <a:cs typeface="Times New Roman" panose="02020603050405020304" pitchFamily="18" charset="0"/>
            </a:endParaRPr>
          </a:p>
          <a:p>
            <a:r>
              <a:rPr lang="en-US" sz="1200" b="1" i="1" dirty="0" smtClean="0">
                <a:latin typeface="Times New Roman" panose="02020603050405020304" pitchFamily="18" charset="0"/>
                <a:cs typeface="Times New Roman" panose="02020603050405020304" pitchFamily="18" charset="0"/>
              </a:rPr>
              <a:t>2</a:t>
            </a:r>
            <a:r>
              <a:rPr lang="en-US" sz="1200" dirty="0" smtClean="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 Whole </a:t>
            </a:r>
            <a:r>
              <a:rPr lang="en-US" sz="1200" dirty="0">
                <a:latin typeface="Times New Roman" panose="02020603050405020304" pitchFamily="18" charset="0"/>
                <a:cs typeface="Times New Roman" panose="02020603050405020304" pitchFamily="18" charset="0"/>
              </a:rPr>
              <a:t>Notes and Half </a:t>
            </a:r>
            <a:r>
              <a:rPr lang="en-US" sz="1200" dirty="0" smtClean="0">
                <a:latin typeface="Times New Roman" panose="02020603050405020304" pitchFamily="18" charset="0"/>
                <a:cs typeface="Times New Roman" panose="02020603050405020304" pitchFamily="18" charset="0"/>
              </a:rPr>
              <a:t>Notes</a:t>
            </a:r>
          </a:p>
          <a:p>
            <a:r>
              <a:rPr lang="en-US" sz="1200" b="1" i="1" dirty="0" smtClean="0">
                <a:latin typeface="Times New Roman" panose="02020603050405020304" pitchFamily="18" charset="0"/>
                <a:cs typeface="Times New Roman" panose="02020603050405020304" pitchFamily="18" charset="0"/>
              </a:rPr>
              <a:t>3</a:t>
            </a:r>
            <a:r>
              <a:rPr lang="en-US" sz="1200" dirty="0" smtClean="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 </a:t>
            </a:r>
            <a:r>
              <a:rPr lang="en-GB" sz="1200" dirty="0" smtClean="0">
                <a:latin typeface="Times New Roman" panose="02020603050405020304" pitchFamily="18" charset="0"/>
                <a:cs typeface="Times New Roman" panose="02020603050405020304" pitchFamily="18" charset="0"/>
              </a:rPr>
              <a:t>Quarter </a:t>
            </a:r>
            <a:r>
              <a:rPr lang="en-GB" sz="1200" dirty="0">
                <a:latin typeface="Times New Roman" panose="02020603050405020304" pitchFamily="18" charset="0"/>
                <a:cs typeface="Times New Roman" panose="02020603050405020304" pitchFamily="18" charset="0"/>
              </a:rPr>
              <a:t>Notes and Eighth </a:t>
            </a:r>
            <a:r>
              <a:rPr lang="en-GB" sz="1200" dirty="0" smtClean="0">
                <a:latin typeface="Times New Roman" panose="02020603050405020304" pitchFamily="18" charset="0"/>
                <a:cs typeface="Times New Roman" panose="02020603050405020304" pitchFamily="18" charset="0"/>
              </a:rPr>
              <a:t>Notes</a:t>
            </a:r>
          </a:p>
          <a:p>
            <a:r>
              <a:rPr lang="en-US" sz="1200" b="1" i="1" dirty="0" smtClean="0">
                <a:latin typeface="Times New Roman" panose="02020603050405020304" pitchFamily="18" charset="0"/>
                <a:cs typeface="Times New Roman" panose="02020603050405020304" pitchFamily="18" charset="0"/>
              </a:rPr>
              <a:t>4</a:t>
            </a:r>
            <a:r>
              <a:rPr lang="en-US" sz="1200" dirty="0" smtClean="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  </a:t>
            </a:r>
            <a:r>
              <a:rPr lang="en-GB" sz="1200" dirty="0">
                <a:latin typeface="Times New Roman" panose="02020603050405020304" pitchFamily="18" charset="0"/>
                <a:cs typeface="Times New Roman" panose="02020603050405020304" pitchFamily="18" charset="0"/>
              </a:rPr>
              <a:t>The Sound of Silence</a:t>
            </a:r>
          </a:p>
          <a:p>
            <a:r>
              <a:rPr lang="en-US" sz="1200" b="1" i="1" dirty="0" smtClean="0">
                <a:latin typeface="Times New Roman" panose="02020603050405020304" pitchFamily="18" charset="0"/>
                <a:cs typeface="Times New Roman" panose="02020603050405020304" pitchFamily="18" charset="0"/>
              </a:rPr>
              <a:t>5</a:t>
            </a:r>
            <a:r>
              <a:rPr lang="en-US" sz="1200" dirty="0" smtClean="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  </a:t>
            </a:r>
            <a:r>
              <a:rPr lang="en-GB" sz="1200" dirty="0">
                <a:latin typeface="Times New Roman" panose="02020603050405020304" pitchFamily="18" charset="0"/>
                <a:cs typeface="Times New Roman" panose="02020603050405020304" pitchFamily="18" charset="0"/>
              </a:rPr>
              <a:t>Name the Notes</a:t>
            </a:r>
          </a:p>
          <a:p>
            <a:r>
              <a:rPr lang="en-US" sz="1200" b="1" i="1" dirty="0" smtClean="0">
                <a:latin typeface="Times New Roman" panose="02020603050405020304" pitchFamily="18" charset="0"/>
                <a:cs typeface="Times New Roman" panose="02020603050405020304" pitchFamily="18" charset="0"/>
              </a:rPr>
              <a:t>6</a:t>
            </a:r>
            <a:r>
              <a:rPr lang="en-US" sz="1200" dirty="0" smtClean="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  </a:t>
            </a:r>
            <a:r>
              <a:rPr lang="en-GB" sz="1200" dirty="0" smtClean="0">
                <a:latin typeface="Times New Roman" panose="02020603050405020304" pitchFamily="18" charset="0"/>
                <a:cs typeface="Times New Roman" panose="02020603050405020304" pitchFamily="18" charset="0"/>
              </a:rPr>
              <a:t>Do-Re-</a:t>
            </a:r>
            <a:r>
              <a:rPr lang="en-GB" sz="1200" dirty="0" err="1" smtClean="0">
                <a:latin typeface="Times New Roman" panose="02020603050405020304" pitchFamily="18" charset="0"/>
                <a:cs typeface="Times New Roman" panose="02020603050405020304" pitchFamily="18" charset="0"/>
              </a:rPr>
              <a:t>Mi</a:t>
            </a:r>
            <a:endParaRPr lang="en-GB" sz="1200" dirty="0">
              <a:latin typeface="Times New Roman" panose="02020603050405020304" pitchFamily="18" charset="0"/>
              <a:cs typeface="Times New Roman" panose="02020603050405020304" pitchFamily="18" charset="0"/>
            </a:endParaRPr>
          </a:p>
          <a:p>
            <a:r>
              <a:rPr lang="en-US" sz="1200" dirty="0" smtClean="0">
                <a:latin typeface="Times New Roman" panose="02020603050405020304" pitchFamily="18" charset="0"/>
                <a:cs typeface="Times New Roman" panose="02020603050405020304" pitchFamily="18" charset="0"/>
              </a:rPr>
              <a:t> </a:t>
            </a:r>
            <a:endParaRPr lang="en-US" sz="1200" b="1" i="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II. Instrument Families</a:t>
            </a:r>
            <a:endParaRPr lang="en-US" sz="1200" b="1" i="1"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III. Composers</a:t>
            </a:r>
            <a:endParaRPr lang="en-US" sz="1200" dirty="0">
              <a:latin typeface="Times New Roman" panose="02020603050405020304" pitchFamily="18" charset="0"/>
              <a:cs typeface="Times New Roman" panose="02020603050405020304" pitchFamily="18" charset="0"/>
            </a:endParaRPr>
          </a:p>
          <a:p>
            <a:r>
              <a:rPr lang="en-US" sz="1200" b="1" i="1" dirty="0" smtClean="0">
                <a:latin typeface="Times New Roman" panose="02020603050405020304" pitchFamily="18" charset="0"/>
                <a:cs typeface="Times New Roman" panose="02020603050405020304" pitchFamily="18" charset="0"/>
              </a:rPr>
              <a:t>7</a:t>
            </a:r>
            <a:r>
              <a:rPr lang="en-US" sz="1200" dirty="0" smtClean="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  Meet Antonio Vivaldi</a:t>
            </a:r>
          </a:p>
          <a:p>
            <a:r>
              <a:rPr lang="en-US" sz="1200" b="1" i="1" dirty="0" smtClean="0">
                <a:latin typeface="Times New Roman" panose="02020603050405020304" pitchFamily="18" charset="0"/>
                <a:cs typeface="Times New Roman" panose="02020603050405020304" pitchFamily="18" charset="0"/>
              </a:rPr>
              <a:t>8 </a:t>
            </a:r>
            <a:r>
              <a:rPr lang="en-US" sz="1200" dirty="0">
                <a:latin typeface="Times New Roman" panose="02020603050405020304" pitchFamily="18" charset="0"/>
                <a:cs typeface="Times New Roman" panose="02020603050405020304" pitchFamily="18" charset="0"/>
              </a:rPr>
              <a:t>|  Meet Johann Sebastian Bach</a:t>
            </a:r>
          </a:p>
          <a:p>
            <a:r>
              <a:rPr lang="en-US" sz="1200" b="1" i="1" dirty="0" smtClean="0">
                <a:latin typeface="Times New Roman" panose="02020603050405020304" pitchFamily="18" charset="0"/>
                <a:cs typeface="Times New Roman" panose="02020603050405020304" pitchFamily="18" charset="0"/>
              </a:rPr>
              <a:t>9</a:t>
            </a:r>
            <a:r>
              <a:rPr lang="en-US" sz="1200" dirty="0" smtClean="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  Meet Ludwig van Beethoven</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AB552373-79ED-E9B2-F36A-AF2F2622EED2}"/>
              </a:ext>
            </a:extLst>
          </p:cNvPr>
          <p:cNvSpPr txBox="1"/>
          <p:nvPr/>
        </p:nvSpPr>
        <p:spPr>
          <a:xfrm>
            <a:off x="1313199" y="187976"/>
            <a:ext cx="3216166" cy="461665"/>
          </a:xfrm>
          <a:prstGeom prst="rect">
            <a:avLst/>
          </a:prstGeom>
          <a:noFill/>
        </p:spPr>
        <p:txBody>
          <a:bodyPr wrap="square" rtlCol="0" anchor="ctr">
            <a:spAutoFit/>
          </a:bodyPr>
          <a:lstStyle/>
          <a:p>
            <a:r>
              <a:rPr lang="en-US" sz="2400" dirty="0">
                <a:ln w="12700">
                  <a:noFill/>
                </a:ln>
                <a:latin typeface="Times New Roman" panose="02020603050405020304" pitchFamily="18" charset="0"/>
                <a:cs typeface="Times New Roman" panose="02020603050405020304" pitchFamily="18" charset="0"/>
              </a:rPr>
              <a:t>Content</a:t>
            </a:r>
          </a:p>
        </p:txBody>
      </p:sp>
      <p:pic>
        <p:nvPicPr>
          <p:cNvPr id="11" name="Picture 10">
            <a:extLst>
              <a:ext uri="{FF2B5EF4-FFF2-40B4-BE49-F238E27FC236}">
                <a16:creationId xmlns:a16="http://schemas.microsoft.com/office/drawing/2014/main" xmlns="" id="{2532C96E-161B-CC6B-FA48-8752FDBBD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6007967"/>
            <a:ext cx="1593631" cy="629081"/>
          </a:xfrm>
          <a:prstGeom prst="rect">
            <a:avLst/>
          </a:prstGeom>
          <a:effectLst>
            <a:glow rad="62663">
              <a:schemeClr val="bg1">
                <a:alpha val="0"/>
              </a:schemeClr>
            </a:glow>
          </a:effectLst>
        </p:spPr>
      </p:pic>
      <p:sp>
        <p:nvSpPr>
          <p:cNvPr id="3" name="AutoShape 2" descr="https://inc-powerpoint.officeapps.live.com/pods/GetClipboardImage.ashx?Id=15fb3497-451b-4069-b4f8-53ac16623976&amp;DC=IN4&amp;pkey=a86bb0d3-57fa-43b8-ae22-930b82a85e6f&amp;wdwaccluster=IN4"/>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Tree>
    <p:extLst>
      <p:ext uri="{BB962C8B-B14F-4D97-AF65-F5344CB8AC3E}">
        <p14:creationId xmlns:p14="http://schemas.microsoft.com/office/powerpoint/2010/main" val="26868995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8" name="Table 7">
            <a:extLst>
              <a:ext uri="{FF2B5EF4-FFF2-40B4-BE49-F238E27FC236}">
                <a16:creationId xmlns="" xmlns:a16="http://schemas.microsoft.com/office/drawing/2014/main" id="{B6565660-8C99-34EA-3592-60502DA5A8CA}"/>
              </a:ext>
            </a:extLst>
          </p:cNvPr>
          <p:cNvGraphicFramePr>
            <a:graphicFrameLocks noGrp="1"/>
          </p:cNvGraphicFramePr>
          <p:nvPr>
            <p:extLst>
              <p:ext uri="{D42A27DB-BD31-4B8C-83A1-F6EECF244321}">
                <p14:modId xmlns:p14="http://schemas.microsoft.com/office/powerpoint/2010/main" val="2779411554"/>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444062">
                  <a:extLst>
                    <a:ext uri="{9D8B030D-6E8A-4147-A177-3AD203B41FA5}">
                      <a16:colId xmlns="" xmlns:a16="http://schemas.microsoft.com/office/drawing/2014/main" val="1882900237"/>
                    </a:ext>
                  </a:extLst>
                </a:gridCol>
                <a:gridCol w="8326819">
                  <a:extLst>
                    <a:ext uri="{9D8B030D-6E8A-4147-A177-3AD203B41FA5}">
                      <a16:colId xmlns="" xmlns:a16="http://schemas.microsoft.com/office/drawing/2014/main"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211D1E"/>
                          </a:solidFill>
                          <a:effectLst/>
                          <a:latin typeface="Book Antiqua" panose="02040602050305030304" pitchFamily="18" charset="0"/>
                        </a:rPr>
                        <a:t>1</a:t>
                      </a:r>
                      <a:endParaRPr lang="en-US" sz="360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smtClean="0">
                          <a:solidFill>
                            <a:srgbClr val="211D1E"/>
                          </a:solidFill>
                          <a:effectLst/>
                          <a:latin typeface="Book Antiqua" panose="02040602050305030304" pitchFamily="18" charset="0"/>
                        </a:rPr>
                        <a:t>Rounds</a:t>
                      </a:r>
                      <a:endParaRPr lang="en-US" sz="2400" b="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 xmlns:a16="http://schemas.microsoft.com/office/drawing/2014/main" val="1130805421"/>
                  </a:ext>
                </a:extLst>
              </a:tr>
            </a:tbl>
          </a:graphicData>
        </a:graphic>
      </p:graphicFrame>
      <p:cxnSp>
        <p:nvCxnSpPr>
          <p:cNvPr id="15" name="Straight Connector 14">
            <a:extLst>
              <a:ext uri="{FF2B5EF4-FFF2-40B4-BE49-F238E27FC236}">
                <a16:creationId xmlns="" xmlns:a16="http://schemas.microsoft.com/office/drawing/2014/main" id="{558807EE-3A4D-8C6B-EE32-FF91F40F2B8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Rectangle 1">
            <a:extLst>
              <a:ext uri="{FF2B5EF4-FFF2-40B4-BE49-F238E27FC236}">
                <a16:creationId xmlns="" xmlns:a16="http://schemas.microsoft.com/office/drawing/2014/main" id="{E6969B6F-CC83-5961-CA0E-2731DF3E9F39}"/>
              </a:ext>
            </a:extLst>
          </p:cNvPr>
          <p:cNvSpPr>
            <a:spLocks noChangeArrowheads="1"/>
          </p:cNvSpPr>
          <p:nvPr/>
        </p:nvSpPr>
        <p:spPr bwMode="auto">
          <a:xfrm>
            <a:off x="628650" y="38639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Times"/>
              </a:rPr>
              <a:t/>
            </a:r>
            <a:br>
              <a:rPr kumimoji="0" lang="en-US" altLang="en-US" sz="900" b="0" i="0" u="none" strike="noStrike" cap="none" normalizeH="0" baseline="0">
                <a:ln>
                  <a:noFill/>
                </a:ln>
                <a:solidFill>
                  <a:schemeClr val="tx1"/>
                </a:solidFill>
                <a:effectLst/>
                <a:latin typeface="Times"/>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extBox 1">
            <a:extLst>
              <a:ext uri="{FF2B5EF4-FFF2-40B4-BE49-F238E27FC236}">
                <a16:creationId xmlns="" xmlns:a16="http://schemas.microsoft.com/office/drawing/2014/main" id="{055A1C7C-F011-3344-19E4-4FE27CFBB4EB}"/>
              </a:ext>
            </a:extLst>
          </p:cNvPr>
          <p:cNvSpPr txBox="1"/>
          <p:nvPr/>
        </p:nvSpPr>
        <p:spPr>
          <a:xfrm>
            <a:off x="133662" y="6064873"/>
            <a:ext cx="3594538"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Music Slide Deck</a:t>
            </a:r>
          </a:p>
        </p:txBody>
      </p:sp>
      <p:sp>
        <p:nvSpPr>
          <p:cNvPr id="3" name="TextBox 2">
            <a:extLst>
              <a:ext uri="{FF2B5EF4-FFF2-40B4-BE49-F238E27FC236}">
                <a16:creationId xmlns="" xmlns:a16="http://schemas.microsoft.com/office/drawing/2014/main" id="{1CF81278-DD1B-CD75-5F15-0E347FE5585E}"/>
              </a:ext>
            </a:extLst>
          </p:cNvPr>
          <p:cNvSpPr txBox="1"/>
          <p:nvPr/>
        </p:nvSpPr>
        <p:spPr>
          <a:xfrm>
            <a:off x="987631" y="6320193"/>
            <a:ext cx="1785941" cy="400110"/>
          </a:xfrm>
          <a:prstGeom prst="rect">
            <a:avLst/>
          </a:prstGeom>
          <a:noFill/>
        </p:spPr>
        <p:txBody>
          <a:bodyPr wrap="square" rtlCol="0" anchor="ctr">
            <a:spAutoFit/>
          </a:bodyPr>
          <a:lstStyle/>
          <a:p>
            <a:r>
              <a:rPr lang="en-US" sz="2000" i="1" dirty="0">
                <a:ln w="12700">
                  <a:solidFill>
                    <a:srgbClr val="0070C0"/>
                  </a:solidFill>
                </a:ln>
                <a:solidFill>
                  <a:srgbClr val="00B0F0"/>
                </a:solidFill>
                <a:latin typeface="Times New Roman" panose="02020603050405020304" pitchFamily="18" charset="0"/>
                <a:cs typeface="Times New Roman" panose="02020603050405020304" pitchFamily="18" charset="0"/>
              </a:rPr>
              <a:t>Grade 2</a:t>
            </a:r>
          </a:p>
        </p:txBody>
      </p:sp>
      <p:pic>
        <p:nvPicPr>
          <p:cNvPr id="11" name="Picture 10">
            <a:extLst>
              <a:ext uri="{FF2B5EF4-FFF2-40B4-BE49-F238E27FC236}">
                <a16:creationId xmlns:a16="http://schemas.microsoft.com/office/drawing/2014/main" xmlns="" id="{2532C96E-161B-CC6B-FA48-8752FDBBD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6007967"/>
            <a:ext cx="1593631" cy="629081"/>
          </a:xfrm>
          <a:prstGeom prst="rect">
            <a:avLst/>
          </a:prstGeom>
          <a:effectLst>
            <a:glow rad="62663">
              <a:schemeClr val="bg1">
                <a:alpha val="0"/>
              </a:schemeClr>
            </a:glow>
          </a:effectLst>
        </p:spPr>
      </p:pic>
      <p:sp>
        <p:nvSpPr>
          <p:cNvPr id="10" name="TextBox 9">
            <a:extLst>
              <a:ext uri="{FF2B5EF4-FFF2-40B4-BE49-F238E27FC236}">
                <a16:creationId xmlns="" xmlns:a16="http://schemas.microsoft.com/office/drawing/2014/main" id="{C9A7B915-45E3-1129-8559-42DC5DA030B4}"/>
              </a:ext>
            </a:extLst>
          </p:cNvPr>
          <p:cNvSpPr txBox="1"/>
          <p:nvPr/>
        </p:nvSpPr>
        <p:spPr>
          <a:xfrm>
            <a:off x="2975000" y="6057647"/>
            <a:ext cx="3205655" cy="369332"/>
          </a:xfrm>
          <a:prstGeom prst="rect">
            <a:avLst/>
          </a:prstGeom>
          <a:noFill/>
        </p:spPr>
        <p:txBody>
          <a:bodyPr wrap="square" rtlCol="0">
            <a:spAutoFit/>
          </a:bodyPr>
          <a:lstStyle/>
          <a:p>
            <a:pPr algn="ctr"/>
            <a:r>
              <a:rPr lang="en-US" b="1" dirty="0">
                <a:latin typeface="Book Antiqua" pitchFamily="18" charset="0"/>
                <a:cs typeface="Times New Roman" panose="02020603050405020304" pitchFamily="18" charset="0"/>
              </a:rPr>
              <a:t>Elements </a:t>
            </a:r>
            <a:r>
              <a:rPr lang="en-US" b="1" dirty="0" smtClean="0">
                <a:latin typeface="Book Antiqua" pitchFamily="18" charset="0"/>
                <a:cs typeface="Times New Roman" panose="02020603050405020304" pitchFamily="18" charset="0"/>
              </a:rPr>
              <a:t>of Music</a:t>
            </a:r>
            <a:endParaRPr lang="en-US" b="1" i="1" dirty="0">
              <a:latin typeface="Book Antiqua" panose="02040602050305030304" pitchFamily="18"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2886" y="1077381"/>
            <a:ext cx="5903988" cy="4587249"/>
          </a:xfrm>
          <a:prstGeom prst="rect">
            <a:avLst/>
          </a:prstGeom>
        </p:spPr>
      </p:pic>
    </p:spTree>
    <p:extLst>
      <p:ext uri="{BB962C8B-B14F-4D97-AF65-F5344CB8AC3E}">
        <p14:creationId xmlns:p14="http://schemas.microsoft.com/office/powerpoint/2010/main" val="22508953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8" name="Table 7">
            <a:extLst>
              <a:ext uri="{FF2B5EF4-FFF2-40B4-BE49-F238E27FC236}">
                <a16:creationId xmlns="" xmlns:a16="http://schemas.microsoft.com/office/drawing/2014/main" id="{B6565660-8C99-34EA-3592-60502DA5A8CA}"/>
              </a:ext>
            </a:extLst>
          </p:cNvPr>
          <p:cNvGraphicFramePr>
            <a:graphicFrameLocks noGrp="1"/>
          </p:cNvGraphicFramePr>
          <p:nvPr>
            <p:extLst>
              <p:ext uri="{D42A27DB-BD31-4B8C-83A1-F6EECF244321}">
                <p14:modId xmlns:p14="http://schemas.microsoft.com/office/powerpoint/2010/main" val="4113125221"/>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444062">
                  <a:extLst>
                    <a:ext uri="{9D8B030D-6E8A-4147-A177-3AD203B41FA5}">
                      <a16:colId xmlns="" xmlns:a16="http://schemas.microsoft.com/office/drawing/2014/main" val="1882900237"/>
                    </a:ext>
                  </a:extLst>
                </a:gridCol>
                <a:gridCol w="8326819">
                  <a:extLst>
                    <a:ext uri="{9D8B030D-6E8A-4147-A177-3AD203B41FA5}">
                      <a16:colId xmlns="" xmlns:a16="http://schemas.microsoft.com/office/drawing/2014/main"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211D1E"/>
                          </a:solidFill>
                          <a:effectLst/>
                          <a:latin typeface="Times New Roman" panose="02020603050405020304" pitchFamily="18" charset="0"/>
                          <a:cs typeface="Times New Roman" panose="02020603050405020304" pitchFamily="18" charset="0"/>
                        </a:rPr>
                        <a:t>2</a:t>
                      </a:r>
                      <a:endParaRPr lang="en-US" sz="3600" i="0" dirty="0">
                        <a:solidFill>
                          <a:srgbClr val="211D1E"/>
                        </a:solidFill>
                        <a:effectLst/>
                        <a:latin typeface="Times New Roman" panose="0202060305040502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0" dirty="0" smtClean="0">
                          <a:solidFill>
                            <a:srgbClr val="211D1E"/>
                          </a:solidFill>
                          <a:effectLst/>
                          <a:latin typeface="Book Antiqua" panose="02040602050305030304" pitchFamily="18" charset="0"/>
                          <a:cs typeface="Times New Roman" panose="02020603050405020304" pitchFamily="18" charset="0"/>
                        </a:rPr>
                        <a:t>Whole Notes and Half Notes</a:t>
                      </a:r>
                      <a:endParaRPr lang="en-US" sz="2400" i="0" dirty="0">
                        <a:solidFill>
                          <a:srgbClr val="211D1E"/>
                        </a:solidFill>
                        <a:effectLst/>
                        <a:latin typeface="Book Antiqua" panose="0204060205030503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 xmlns:a16="http://schemas.microsoft.com/office/drawing/2014/main" val="1130805421"/>
                  </a:ext>
                </a:extLst>
              </a:tr>
            </a:tbl>
          </a:graphicData>
        </a:graphic>
      </p:graphicFrame>
      <p:cxnSp>
        <p:nvCxnSpPr>
          <p:cNvPr id="15" name="Straight Connector 14">
            <a:extLst>
              <a:ext uri="{FF2B5EF4-FFF2-40B4-BE49-F238E27FC236}">
                <a16:creationId xmlns="" xmlns:a16="http://schemas.microsoft.com/office/drawing/2014/main" id="{558807EE-3A4D-8C6B-EE32-FF91F40F2B8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Rectangle 1">
            <a:extLst>
              <a:ext uri="{FF2B5EF4-FFF2-40B4-BE49-F238E27FC236}">
                <a16:creationId xmlns="" xmlns:a16="http://schemas.microsoft.com/office/drawing/2014/main" id="{E6969B6F-CC83-5961-CA0E-2731DF3E9F39}"/>
              </a:ext>
            </a:extLst>
          </p:cNvPr>
          <p:cNvSpPr>
            <a:spLocks noChangeArrowheads="1"/>
          </p:cNvSpPr>
          <p:nvPr/>
        </p:nvSpPr>
        <p:spPr bwMode="auto">
          <a:xfrm>
            <a:off x="628650" y="38639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Times"/>
              </a:rPr>
              <a:t/>
            </a:r>
            <a:br>
              <a:rPr kumimoji="0" lang="en-US" altLang="en-US" sz="900" b="0" i="0" u="none" strike="noStrike" cap="none" normalizeH="0" baseline="0">
                <a:ln>
                  <a:noFill/>
                </a:ln>
                <a:solidFill>
                  <a:schemeClr val="tx1"/>
                </a:solidFill>
                <a:effectLst/>
                <a:latin typeface="Times"/>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TextBox 2">
            <a:extLst>
              <a:ext uri="{FF2B5EF4-FFF2-40B4-BE49-F238E27FC236}">
                <a16:creationId xmlns="" xmlns:a16="http://schemas.microsoft.com/office/drawing/2014/main" id="{B5F2E3BD-456D-A6C7-08F4-569D601DFC1D}"/>
              </a:ext>
            </a:extLst>
          </p:cNvPr>
          <p:cNvSpPr txBox="1"/>
          <p:nvPr/>
        </p:nvSpPr>
        <p:spPr>
          <a:xfrm>
            <a:off x="133662" y="6064873"/>
            <a:ext cx="3594538"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Music </a:t>
            </a:r>
            <a:r>
              <a:rPr lang="en-US" sz="2000" dirty="0" smtClean="0">
                <a:latin typeface="Times New Roman" panose="02020603050405020304" pitchFamily="18" charset="0"/>
                <a:cs typeface="Times New Roman" panose="02020603050405020304" pitchFamily="18" charset="0"/>
              </a:rPr>
              <a:t>Slide Deck</a:t>
            </a:r>
            <a:endParaRPr lang="en-US" sz="20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7772979F-FF61-FAD6-60C1-3266046ECEA5}"/>
              </a:ext>
            </a:extLst>
          </p:cNvPr>
          <p:cNvSpPr txBox="1"/>
          <p:nvPr/>
        </p:nvSpPr>
        <p:spPr>
          <a:xfrm>
            <a:off x="987631" y="6320193"/>
            <a:ext cx="1785941" cy="400110"/>
          </a:xfrm>
          <a:prstGeom prst="rect">
            <a:avLst/>
          </a:prstGeom>
          <a:noFill/>
        </p:spPr>
        <p:txBody>
          <a:bodyPr wrap="square" rtlCol="0" anchor="ctr">
            <a:spAutoFit/>
          </a:bodyPr>
          <a:lstStyle/>
          <a:p>
            <a:r>
              <a:rPr lang="en-US" sz="2000" i="1" dirty="0">
                <a:ln w="12700">
                  <a:solidFill>
                    <a:srgbClr val="0070C0"/>
                  </a:solidFill>
                </a:ln>
                <a:solidFill>
                  <a:srgbClr val="00B0F0"/>
                </a:solidFill>
                <a:latin typeface="Times New Roman" panose="02020603050405020304" pitchFamily="18" charset="0"/>
                <a:cs typeface="Times New Roman" panose="02020603050405020304" pitchFamily="18" charset="0"/>
              </a:rPr>
              <a:t>Grade 2</a:t>
            </a:r>
          </a:p>
        </p:txBody>
      </p:sp>
      <p:pic>
        <p:nvPicPr>
          <p:cNvPr id="12" name="Picture 11">
            <a:extLst>
              <a:ext uri="{FF2B5EF4-FFF2-40B4-BE49-F238E27FC236}">
                <a16:creationId xmlns="" xmlns:a16="http://schemas.microsoft.com/office/drawing/2014/main" id="{30E9E37A-8169-F969-D790-05D856120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6007967"/>
            <a:ext cx="1593631" cy="629081"/>
          </a:xfrm>
          <a:prstGeom prst="rect">
            <a:avLst/>
          </a:prstGeom>
          <a:effectLst>
            <a:glow rad="62663">
              <a:schemeClr val="bg1">
                <a:alpha val="0"/>
              </a:schemeClr>
            </a:glow>
          </a:effectLst>
        </p:spPr>
      </p:pic>
      <p:sp>
        <p:nvSpPr>
          <p:cNvPr id="2" name="TextBox 1"/>
          <p:cNvSpPr txBox="1"/>
          <p:nvPr/>
        </p:nvSpPr>
        <p:spPr>
          <a:xfrm>
            <a:off x="4368383" y="1346715"/>
            <a:ext cx="436970" cy="369332"/>
          </a:xfrm>
          <a:prstGeom prst="rect">
            <a:avLst/>
          </a:prstGeom>
          <a:noFill/>
        </p:spPr>
        <p:txBody>
          <a:bodyPr wrap="square" rtlCol="0">
            <a:spAutoFit/>
          </a:bodyPr>
          <a:lstStyle/>
          <a:p>
            <a:r>
              <a:rPr lang="en-IN" dirty="0" smtClean="0"/>
              <a:t>a.</a:t>
            </a:r>
            <a:endParaRPr lang="en-IN" dirty="0"/>
          </a:p>
        </p:txBody>
      </p:sp>
      <p:sp>
        <p:nvSpPr>
          <p:cNvPr id="13" name="TextBox 12"/>
          <p:cNvSpPr txBox="1"/>
          <p:nvPr/>
        </p:nvSpPr>
        <p:spPr>
          <a:xfrm>
            <a:off x="4368383" y="2743200"/>
            <a:ext cx="436970" cy="369332"/>
          </a:xfrm>
          <a:prstGeom prst="rect">
            <a:avLst/>
          </a:prstGeom>
          <a:noFill/>
        </p:spPr>
        <p:txBody>
          <a:bodyPr wrap="square" rtlCol="0">
            <a:spAutoFit/>
          </a:bodyPr>
          <a:lstStyle/>
          <a:p>
            <a:r>
              <a:rPr lang="en-IN" dirty="0" smtClean="0"/>
              <a:t>b.</a:t>
            </a:r>
            <a:endParaRPr lang="en-IN" dirty="0"/>
          </a:p>
        </p:txBody>
      </p:sp>
      <p:sp>
        <p:nvSpPr>
          <p:cNvPr id="14" name="TextBox 13"/>
          <p:cNvSpPr txBox="1"/>
          <p:nvPr/>
        </p:nvSpPr>
        <p:spPr>
          <a:xfrm>
            <a:off x="4368383" y="4114800"/>
            <a:ext cx="436970" cy="369332"/>
          </a:xfrm>
          <a:prstGeom prst="rect">
            <a:avLst/>
          </a:prstGeom>
          <a:noFill/>
        </p:spPr>
        <p:txBody>
          <a:bodyPr wrap="square" rtlCol="0">
            <a:spAutoFit/>
          </a:bodyPr>
          <a:lstStyle/>
          <a:p>
            <a:r>
              <a:rPr lang="en-IN" dirty="0" smtClean="0"/>
              <a:t>c.</a:t>
            </a:r>
            <a:endParaRPr lang="en-IN" dirty="0"/>
          </a:p>
        </p:txBody>
      </p:sp>
      <p:sp>
        <p:nvSpPr>
          <p:cNvPr id="18" name="TextBox 17">
            <a:extLst>
              <a:ext uri="{FF2B5EF4-FFF2-40B4-BE49-F238E27FC236}">
                <a16:creationId xmlns="" xmlns:a16="http://schemas.microsoft.com/office/drawing/2014/main" id="{C9A7B915-45E3-1129-8559-42DC5DA030B4}"/>
              </a:ext>
            </a:extLst>
          </p:cNvPr>
          <p:cNvSpPr txBox="1"/>
          <p:nvPr/>
        </p:nvSpPr>
        <p:spPr>
          <a:xfrm>
            <a:off x="2975000" y="6057647"/>
            <a:ext cx="3205655" cy="369332"/>
          </a:xfrm>
          <a:prstGeom prst="rect">
            <a:avLst/>
          </a:prstGeom>
          <a:noFill/>
        </p:spPr>
        <p:txBody>
          <a:bodyPr wrap="square" rtlCol="0">
            <a:spAutoFit/>
          </a:bodyPr>
          <a:lstStyle/>
          <a:p>
            <a:pPr algn="ctr"/>
            <a:r>
              <a:rPr lang="en-US" b="1" dirty="0">
                <a:latin typeface="Book Antiqua" pitchFamily="18" charset="0"/>
                <a:cs typeface="Times New Roman" panose="02020603050405020304" pitchFamily="18" charset="0"/>
              </a:rPr>
              <a:t>Elements </a:t>
            </a:r>
            <a:r>
              <a:rPr lang="en-US" b="1" dirty="0" smtClean="0">
                <a:latin typeface="Book Antiqua" pitchFamily="18" charset="0"/>
                <a:cs typeface="Times New Roman" panose="02020603050405020304" pitchFamily="18" charset="0"/>
              </a:rPr>
              <a:t>of Music</a:t>
            </a:r>
            <a:endParaRPr lang="en-US" b="1" i="1" dirty="0">
              <a:latin typeface="Book Antiqua" panose="02040602050305030304" pitchFamily="18" charset="0"/>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347" t="3307" r="4611" b="4265"/>
          <a:stretch/>
        </p:blipFill>
        <p:spPr>
          <a:xfrm>
            <a:off x="428826" y="1438961"/>
            <a:ext cx="3724004" cy="3544389"/>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5353" y="1531421"/>
            <a:ext cx="3476498" cy="965117"/>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7752" y="2778009"/>
            <a:ext cx="3624622" cy="1006238"/>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67752" y="4139685"/>
            <a:ext cx="3631517" cy="1008152"/>
          </a:xfrm>
          <a:prstGeom prst="rect">
            <a:avLst/>
          </a:prstGeom>
        </p:spPr>
      </p:pic>
    </p:spTree>
    <p:extLst>
      <p:ext uri="{BB962C8B-B14F-4D97-AF65-F5344CB8AC3E}">
        <p14:creationId xmlns:p14="http://schemas.microsoft.com/office/powerpoint/2010/main" val="14803441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15" name="Table 14"/>
          <p:cNvGraphicFramePr>
            <a:graphicFrameLocks noGrp="1"/>
          </p:cNvGraphicFramePr>
          <p:nvPr>
            <p:extLst>
              <p:ext uri="{D42A27DB-BD31-4B8C-83A1-F6EECF244321}">
                <p14:modId xmlns:p14="http://schemas.microsoft.com/office/powerpoint/2010/main" val="3036772988"/>
              </p:ext>
            </p:extLst>
          </p:nvPr>
        </p:nvGraphicFramePr>
        <p:xfrm>
          <a:off x="186559" y="1353786"/>
          <a:ext cx="5796230" cy="1817298"/>
        </p:xfrm>
        <a:graphic>
          <a:graphicData uri="http://schemas.openxmlformats.org/drawingml/2006/table">
            <a:tbl>
              <a:tblPr>
                <a:tableStyleId>{5C22544A-7EE6-4342-B048-85BDC9FD1C3A}</a:tableStyleId>
              </a:tblPr>
              <a:tblGrid>
                <a:gridCol w="2807242"/>
                <a:gridCol w="2988988"/>
              </a:tblGrid>
              <a:tr h="361803">
                <a:tc>
                  <a:txBody>
                    <a:bodyPr/>
                    <a:lstStyle/>
                    <a:p>
                      <a:r>
                        <a:rPr lang="en-GB" dirty="0" smtClean="0">
                          <a:latin typeface="Times New Roman" panose="02020603050405020304" pitchFamily="18" charset="0"/>
                          <a:cs typeface="Times New Roman" panose="02020603050405020304" pitchFamily="18" charset="0"/>
                        </a:rPr>
                        <a:t>Quarter note = 1 beat each</a:t>
                      </a:r>
                      <a:endParaRPr lang="en-IN"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N" dirty="0" smtClean="0">
                          <a:latin typeface="Times New Roman" panose="02020603050405020304" pitchFamily="18" charset="0"/>
                          <a:cs typeface="Times New Roman" panose="02020603050405020304" pitchFamily="18" charset="0"/>
                        </a:rPr>
                        <a:t>Eighth note = ½ beat each</a:t>
                      </a:r>
                      <a:endParaRPr lang="en-IN"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11458">
                <a:tc>
                  <a:txBody>
                    <a:bodyPr/>
                    <a:lstStyle/>
                    <a:p>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GB" dirty="0" smtClean="0">
                          <a:latin typeface="Times New Roman" panose="02020603050405020304" pitchFamily="18" charset="0"/>
                          <a:cs typeface="Times New Roman" panose="02020603050405020304" pitchFamily="18" charset="0"/>
                        </a:rPr>
                        <a:t>Clap on each note </a:t>
                      </a:r>
                      <a:br>
                        <a:rPr lang="en-GB" dirty="0" smtClean="0">
                          <a:latin typeface="Times New Roman" panose="02020603050405020304" pitchFamily="18" charset="0"/>
                          <a:cs typeface="Times New Roman" panose="02020603050405020304" pitchFamily="18" charset="0"/>
                        </a:rPr>
                      </a:br>
                      <a:r>
                        <a:rPr lang="en-GB" dirty="0" smtClean="0">
                          <a:latin typeface="Times New Roman" panose="02020603050405020304" pitchFamily="18" charset="0"/>
                          <a:cs typeface="Times New Roman" panose="02020603050405020304" pitchFamily="18" charset="0"/>
                        </a:rPr>
                        <a:t>“1, 2, 3, 4”</a:t>
                      </a:r>
                      <a:endParaRPr lang="en-IN"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smtClean="0">
                          <a:latin typeface="Times New Roman" panose="02020603050405020304" pitchFamily="18" charset="0"/>
                          <a:cs typeface="Times New Roman" panose="02020603050405020304" pitchFamily="18" charset="0"/>
                        </a:rPr>
                        <a:t>Clap on each note, counting </a:t>
                      </a:r>
                      <a:br>
                        <a:rPr lang="en-GB" dirty="0" smtClean="0">
                          <a:latin typeface="Times New Roman" panose="02020603050405020304" pitchFamily="18" charset="0"/>
                          <a:cs typeface="Times New Roman" panose="02020603050405020304" pitchFamily="18" charset="0"/>
                        </a:rPr>
                      </a:br>
                      <a:r>
                        <a:rPr lang="en-GB" dirty="0" smtClean="0">
                          <a:latin typeface="Times New Roman" panose="02020603050405020304" pitchFamily="18" charset="0"/>
                          <a:cs typeface="Times New Roman" panose="02020603050405020304" pitchFamily="18" charset="0"/>
                        </a:rPr>
                        <a:t>“1 and 2 and 3 and 4 and.”</a:t>
                      </a:r>
                      <a:endParaRPr lang="en-IN"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3" name="TextBox 2">
            <a:extLst>
              <a:ext uri="{FF2B5EF4-FFF2-40B4-BE49-F238E27FC236}">
                <a16:creationId xmlns="" xmlns:a16="http://schemas.microsoft.com/office/drawing/2014/main" id="{3A1C75F8-32EC-31F8-EB04-D088C7EAF2A8}"/>
              </a:ext>
            </a:extLst>
          </p:cNvPr>
          <p:cNvSpPr txBox="1"/>
          <p:nvPr/>
        </p:nvSpPr>
        <p:spPr>
          <a:xfrm>
            <a:off x="133662" y="6064873"/>
            <a:ext cx="3594538"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Music Slide Deck</a:t>
            </a:r>
          </a:p>
        </p:txBody>
      </p:sp>
      <p:sp>
        <p:nvSpPr>
          <p:cNvPr id="4" name="TextBox 3">
            <a:extLst>
              <a:ext uri="{FF2B5EF4-FFF2-40B4-BE49-F238E27FC236}">
                <a16:creationId xmlns="" xmlns:a16="http://schemas.microsoft.com/office/drawing/2014/main" id="{E92584CD-7A72-9291-776A-A5ADCEE9C7A7}"/>
              </a:ext>
            </a:extLst>
          </p:cNvPr>
          <p:cNvSpPr txBox="1"/>
          <p:nvPr/>
        </p:nvSpPr>
        <p:spPr>
          <a:xfrm>
            <a:off x="987631" y="6320193"/>
            <a:ext cx="4109545" cy="400110"/>
          </a:xfrm>
          <a:prstGeom prst="rect">
            <a:avLst/>
          </a:prstGeom>
          <a:noFill/>
        </p:spPr>
        <p:txBody>
          <a:bodyPr wrap="square" rtlCol="0" anchor="ctr">
            <a:spAutoFit/>
          </a:bodyPr>
          <a:lstStyle/>
          <a:p>
            <a:r>
              <a:rPr lang="en-US" sz="2000" i="1" dirty="0">
                <a:ln w="12700">
                  <a:solidFill>
                    <a:srgbClr val="0070C0"/>
                  </a:solidFill>
                </a:ln>
                <a:solidFill>
                  <a:srgbClr val="00B0F0"/>
                </a:solidFill>
                <a:latin typeface="Times New Roman" panose="02020603050405020304" pitchFamily="18" charset="0"/>
                <a:cs typeface="Times New Roman" panose="02020603050405020304" pitchFamily="18" charset="0"/>
              </a:rPr>
              <a:t>Grade 2</a:t>
            </a:r>
          </a:p>
        </p:txBody>
      </p:sp>
      <p:graphicFrame>
        <p:nvGraphicFramePr>
          <p:cNvPr id="6" name="Table 5">
            <a:extLst>
              <a:ext uri="{FF2B5EF4-FFF2-40B4-BE49-F238E27FC236}">
                <a16:creationId xmlns="" xmlns:a16="http://schemas.microsoft.com/office/drawing/2014/main" id="{041C588B-8A79-5BCC-902E-E104A8D5FC66}"/>
              </a:ext>
            </a:extLst>
          </p:cNvPr>
          <p:cNvGraphicFramePr>
            <a:graphicFrameLocks noGrp="1"/>
          </p:cNvGraphicFramePr>
          <p:nvPr>
            <p:extLst>
              <p:ext uri="{D42A27DB-BD31-4B8C-83A1-F6EECF244321}">
                <p14:modId xmlns:p14="http://schemas.microsoft.com/office/powerpoint/2010/main" val="1479812248"/>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444062">
                  <a:extLst>
                    <a:ext uri="{9D8B030D-6E8A-4147-A177-3AD203B41FA5}">
                      <a16:colId xmlns="" xmlns:a16="http://schemas.microsoft.com/office/drawing/2014/main" val="1882900237"/>
                    </a:ext>
                  </a:extLst>
                </a:gridCol>
                <a:gridCol w="8326819">
                  <a:extLst>
                    <a:ext uri="{9D8B030D-6E8A-4147-A177-3AD203B41FA5}">
                      <a16:colId xmlns="" xmlns:a16="http://schemas.microsoft.com/office/drawing/2014/main"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211D1E"/>
                          </a:solidFill>
                          <a:effectLst/>
                          <a:latin typeface="Book Antiqua" panose="02040602050305030304" pitchFamily="18" charset="0"/>
                        </a:rPr>
                        <a:t>3</a:t>
                      </a:r>
                      <a:endParaRPr lang="en-US" sz="360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0" dirty="0" smtClean="0">
                          <a:solidFill>
                            <a:srgbClr val="211D1E"/>
                          </a:solidFill>
                          <a:effectLst/>
                          <a:latin typeface="Book Antiqua" panose="02040602050305030304" pitchFamily="18" charset="0"/>
                        </a:rPr>
                        <a:t>Quarter Notes and Eighth Notes</a:t>
                      </a:r>
                      <a:endParaRPr lang="en-US" sz="240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 xmlns:a16="http://schemas.microsoft.com/office/drawing/2014/main" val="1130805421"/>
                  </a:ext>
                </a:extLst>
              </a:tr>
            </a:tbl>
          </a:graphicData>
        </a:graphic>
      </p:graphicFrame>
      <p:cxnSp>
        <p:nvCxnSpPr>
          <p:cNvPr id="7" name="Straight Connector 6">
            <a:extLst>
              <a:ext uri="{FF2B5EF4-FFF2-40B4-BE49-F238E27FC236}">
                <a16:creationId xmlns="" xmlns:a16="http://schemas.microsoft.com/office/drawing/2014/main" id="{263F87C2-3889-6257-D140-B968CBBFA75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 xmlns:a16="http://schemas.microsoft.com/office/drawing/2014/main" id="{30E9E37A-8169-F969-D790-05D856120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6007967"/>
            <a:ext cx="1593631" cy="629081"/>
          </a:xfrm>
          <a:prstGeom prst="rect">
            <a:avLst/>
          </a:prstGeom>
          <a:effectLst>
            <a:glow rad="62663">
              <a:schemeClr val="bg1">
                <a:alpha val="0"/>
              </a:schemeClr>
            </a:glow>
          </a:effectLst>
        </p:spPr>
      </p:pic>
      <p:sp>
        <p:nvSpPr>
          <p:cNvPr id="14" name="TextBox 13"/>
          <p:cNvSpPr txBox="1"/>
          <p:nvPr/>
        </p:nvSpPr>
        <p:spPr>
          <a:xfrm>
            <a:off x="186559" y="3689169"/>
            <a:ext cx="436970" cy="369332"/>
          </a:xfrm>
          <a:prstGeom prst="rect">
            <a:avLst/>
          </a:prstGeom>
          <a:noFill/>
        </p:spPr>
        <p:txBody>
          <a:bodyPr wrap="square" rtlCol="0">
            <a:spAutoFit/>
          </a:bodyPr>
          <a:lstStyle/>
          <a:p>
            <a:r>
              <a:rPr lang="en-IN" dirty="0" smtClean="0"/>
              <a:t>a.</a:t>
            </a:r>
            <a:endParaRPr lang="en-IN" dirty="0"/>
          </a:p>
        </p:txBody>
      </p:sp>
      <p:sp>
        <p:nvSpPr>
          <p:cNvPr id="18" name="TextBox 17"/>
          <p:cNvSpPr txBox="1"/>
          <p:nvPr/>
        </p:nvSpPr>
        <p:spPr>
          <a:xfrm>
            <a:off x="113075" y="5018229"/>
            <a:ext cx="436970" cy="369332"/>
          </a:xfrm>
          <a:prstGeom prst="rect">
            <a:avLst/>
          </a:prstGeom>
          <a:noFill/>
        </p:spPr>
        <p:txBody>
          <a:bodyPr wrap="square" rtlCol="0">
            <a:spAutoFit/>
          </a:bodyPr>
          <a:lstStyle/>
          <a:p>
            <a:r>
              <a:rPr lang="en-IN" dirty="0" smtClean="0"/>
              <a:t>b.</a:t>
            </a:r>
            <a:endParaRPr lang="en-IN" dirty="0"/>
          </a:p>
        </p:txBody>
      </p:sp>
      <p:sp>
        <p:nvSpPr>
          <p:cNvPr id="19" name="TextBox 18"/>
          <p:cNvSpPr txBox="1"/>
          <p:nvPr/>
        </p:nvSpPr>
        <p:spPr>
          <a:xfrm>
            <a:off x="4320251" y="3946381"/>
            <a:ext cx="436970" cy="369332"/>
          </a:xfrm>
          <a:prstGeom prst="rect">
            <a:avLst/>
          </a:prstGeom>
          <a:noFill/>
        </p:spPr>
        <p:txBody>
          <a:bodyPr wrap="square" rtlCol="0">
            <a:spAutoFit/>
          </a:bodyPr>
          <a:lstStyle/>
          <a:p>
            <a:r>
              <a:rPr lang="en-IN" dirty="0" smtClean="0"/>
              <a:t>c.</a:t>
            </a:r>
            <a:endParaRPr lang="en-IN" dirty="0"/>
          </a:p>
        </p:txBody>
      </p:sp>
      <p:sp>
        <p:nvSpPr>
          <p:cNvPr id="21" name="TextBox 20">
            <a:extLst>
              <a:ext uri="{FF2B5EF4-FFF2-40B4-BE49-F238E27FC236}">
                <a16:creationId xmlns="" xmlns:a16="http://schemas.microsoft.com/office/drawing/2014/main" id="{C9A7B915-45E3-1129-8559-42DC5DA030B4}"/>
              </a:ext>
            </a:extLst>
          </p:cNvPr>
          <p:cNvSpPr txBox="1"/>
          <p:nvPr/>
        </p:nvSpPr>
        <p:spPr>
          <a:xfrm>
            <a:off x="2975000" y="6057647"/>
            <a:ext cx="3205655" cy="369332"/>
          </a:xfrm>
          <a:prstGeom prst="rect">
            <a:avLst/>
          </a:prstGeom>
          <a:noFill/>
        </p:spPr>
        <p:txBody>
          <a:bodyPr wrap="square" rtlCol="0">
            <a:spAutoFit/>
          </a:bodyPr>
          <a:lstStyle/>
          <a:p>
            <a:pPr algn="ctr"/>
            <a:r>
              <a:rPr lang="en-US" b="1" dirty="0">
                <a:latin typeface="Book Antiqua" pitchFamily="18" charset="0"/>
                <a:cs typeface="Times New Roman" panose="02020603050405020304" pitchFamily="18" charset="0"/>
              </a:rPr>
              <a:t>Elements of </a:t>
            </a:r>
            <a:r>
              <a:rPr lang="en-US" b="1" dirty="0" smtClean="0">
                <a:latin typeface="Book Antiqua" pitchFamily="18" charset="0"/>
                <a:cs typeface="Times New Roman" panose="02020603050405020304" pitchFamily="18" charset="0"/>
              </a:rPr>
              <a:t>Music</a:t>
            </a:r>
            <a:endParaRPr lang="en-US" b="1" i="1" dirty="0">
              <a:latin typeface="Book Antiqua" panose="02040602050305030304" pitchFamily="18" charset="0"/>
            </a:endParaRP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29" y="1835745"/>
            <a:ext cx="1515687" cy="60415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9817" y="1954265"/>
            <a:ext cx="2697837" cy="434398"/>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529" y="3824303"/>
            <a:ext cx="3050838" cy="866344"/>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514" y="5000574"/>
            <a:ext cx="3592223" cy="667486"/>
          </a:xfrm>
          <a:prstGeom prst="rect">
            <a:avLst/>
          </a:prstGeom>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9381" y="3824303"/>
            <a:ext cx="3139605" cy="745806"/>
          </a:xfrm>
          <a:prstGeom prst="rect">
            <a:avLst/>
          </a:prstGeom>
        </p:spPr>
      </p:pic>
    </p:spTree>
    <p:extLst>
      <p:ext uri="{BB962C8B-B14F-4D97-AF65-F5344CB8AC3E}">
        <p14:creationId xmlns:p14="http://schemas.microsoft.com/office/powerpoint/2010/main" val="16438286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 xmlns:a16="http://schemas.microsoft.com/office/drawing/2014/main" id="{3A1C75F8-32EC-31F8-EB04-D088C7EAF2A8}"/>
              </a:ext>
            </a:extLst>
          </p:cNvPr>
          <p:cNvSpPr txBox="1"/>
          <p:nvPr/>
        </p:nvSpPr>
        <p:spPr>
          <a:xfrm>
            <a:off x="133662" y="6064873"/>
            <a:ext cx="3594538"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Music Slide Deck</a:t>
            </a:r>
          </a:p>
        </p:txBody>
      </p:sp>
      <p:sp>
        <p:nvSpPr>
          <p:cNvPr id="4" name="TextBox 3">
            <a:extLst>
              <a:ext uri="{FF2B5EF4-FFF2-40B4-BE49-F238E27FC236}">
                <a16:creationId xmlns="" xmlns:a16="http://schemas.microsoft.com/office/drawing/2014/main" id="{E92584CD-7A72-9291-776A-A5ADCEE9C7A7}"/>
              </a:ext>
            </a:extLst>
          </p:cNvPr>
          <p:cNvSpPr txBox="1"/>
          <p:nvPr/>
        </p:nvSpPr>
        <p:spPr>
          <a:xfrm>
            <a:off x="987631" y="6320193"/>
            <a:ext cx="4109545" cy="400110"/>
          </a:xfrm>
          <a:prstGeom prst="rect">
            <a:avLst/>
          </a:prstGeom>
          <a:noFill/>
        </p:spPr>
        <p:txBody>
          <a:bodyPr wrap="square" rtlCol="0" anchor="ctr">
            <a:spAutoFit/>
          </a:bodyPr>
          <a:lstStyle/>
          <a:p>
            <a:r>
              <a:rPr lang="en-US" sz="2000" i="1" dirty="0">
                <a:ln w="12700">
                  <a:solidFill>
                    <a:srgbClr val="0070C0"/>
                  </a:solidFill>
                </a:ln>
                <a:solidFill>
                  <a:srgbClr val="00B0F0"/>
                </a:solidFill>
                <a:latin typeface="Times New Roman" panose="02020603050405020304" pitchFamily="18" charset="0"/>
                <a:cs typeface="Times New Roman" panose="02020603050405020304" pitchFamily="18" charset="0"/>
              </a:rPr>
              <a:t>Grade 2</a:t>
            </a:r>
          </a:p>
        </p:txBody>
      </p:sp>
      <p:graphicFrame>
        <p:nvGraphicFramePr>
          <p:cNvPr id="6" name="Table 5">
            <a:extLst>
              <a:ext uri="{FF2B5EF4-FFF2-40B4-BE49-F238E27FC236}">
                <a16:creationId xmlns="" xmlns:a16="http://schemas.microsoft.com/office/drawing/2014/main" id="{041C588B-8A79-5BCC-902E-E104A8D5FC66}"/>
              </a:ext>
            </a:extLst>
          </p:cNvPr>
          <p:cNvGraphicFramePr>
            <a:graphicFrameLocks noGrp="1"/>
          </p:cNvGraphicFramePr>
          <p:nvPr>
            <p:extLst>
              <p:ext uri="{D42A27DB-BD31-4B8C-83A1-F6EECF244321}">
                <p14:modId xmlns:p14="http://schemas.microsoft.com/office/powerpoint/2010/main" val="4057804990"/>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444062">
                  <a:extLst>
                    <a:ext uri="{9D8B030D-6E8A-4147-A177-3AD203B41FA5}">
                      <a16:colId xmlns="" xmlns:a16="http://schemas.microsoft.com/office/drawing/2014/main" val="1882900237"/>
                    </a:ext>
                  </a:extLst>
                </a:gridCol>
                <a:gridCol w="8326819">
                  <a:extLst>
                    <a:ext uri="{9D8B030D-6E8A-4147-A177-3AD203B41FA5}">
                      <a16:colId xmlns="" xmlns:a16="http://schemas.microsoft.com/office/drawing/2014/main"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211D1E"/>
                          </a:solidFill>
                          <a:effectLst/>
                          <a:latin typeface="Book Antiqua" panose="02040602050305030304" pitchFamily="18" charset="0"/>
                        </a:rPr>
                        <a:t>4</a:t>
                      </a:r>
                      <a:endParaRPr lang="en-US" sz="360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smtClean="0">
                          <a:solidFill>
                            <a:srgbClr val="211D1E"/>
                          </a:solidFill>
                          <a:effectLst/>
                          <a:latin typeface="Book Antiqua" panose="02040602050305030304" pitchFamily="18" charset="0"/>
                        </a:rPr>
                        <a:t>The Sound of Silence</a:t>
                      </a:r>
                      <a:endParaRPr lang="en-US" sz="2400" b="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 xmlns:a16="http://schemas.microsoft.com/office/drawing/2014/main" val="1130805421"/>
                  </a:ext>
                </a:extLst>
              </a:tr>
            </a:tbl>
          </a:graphicData>
        </a:graphic>
      </p:graphicFrame>
      <p:cxnSp>
        <p:nvCxnSpPr>
          <p:cNvPr id="7" name="Straight Connector 6">
            <a:extLst>
              <a:ext uri="{FF2B5EF4-FFF2-40B4-BE49-F238E27FC236}">
                <a16:creationId xmlns="" xmlns:a16="http://schemas.microsoft.com/office/drawing/2014/main" id="{263F87C2-3889-6257-D140-B968CBBFA75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
            <a:extLst>
              <a:ext uri="{FF2B5EF4-FFF2-40B4-BE49-F238E27FC236}">
                <a16:creationId xmlns="" xmlns:a16="http://schemas.microsoft.com/office/drawing/2014/main" id="{BA0B4CFD-6541-75C4-3660-63DFC1D6A3DE}"/>
              </a:ext>
            </a:extLst>
          </p:cNvPr>
          <p:cNvSpPr>
            <a:spLocks noChangeArrowheads="1"/>
          </p:cNvSpPr>
          <p:nvPr/>
        </p:nvSpPr>
        <p:spPr bwMode="auto">
          <a:xfrm>
            <a:off x="628650" y="37274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Times"/>
              </a:rPr>
              <a:t/>
            </a:r>
            <a:br>
              <a:rPr kumimoji="0" lang="en-US" altLang="en-US" sz="900" b="0" i="0" u="none" strike="noStrike" cap="none" normalizeH="0" baseline="0">
                <a:ln>
                  <a:noFill/>
                </a:ln>
                <a:solidFill>
                  <a:schemeClr val="tx1"/>
                </a:solidFill>
                <a:effectLst/>
                <a:latin typeface="Times"/>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1648289223"/>
              </p:ext>
            </p:extLst>
          </p:nvPr>
        </p:nvGraphicFramePr>
        <p:xfrm>
          <a:off x="262758" y="1018221"/>
          <a:ext cx="8555420" cy="2834568"/>
        </p:xfrm>
        <a:graphic>
          <a:graphicData uri="http://schemas.openxmlformats.org/drawingml/2006/table">
            <a:tbl>
              <a:tblPr>
                <a:tableStyleId>{5C22544A-7EE6-4342-B048-85BDC9FD1C3A}</a:tableStyleId>
              </a:tblPr>
              <a:tblGrid>
                <a:gridCol w="1842087"/>
                <a:gridCol w="1708030"/>
                <a:gridCol w="1664899"/>
                <a:gridCol w="3340404"/>
              </a:tblGrid>
              <a:tr h="957228">
                <a:tc>
                  <a:txBody>
                    <a:bodyPr/>
                    <a:lstStyle/>
                    <a:p>
                      <a:r>
                        <a:rPr lang="en-GB" dirty="0" smtClean="0">
                          <a:latin typeface="Times New Roman" panose="02020603050405020304" pitchFamily="18" charset="0"/>
                          <a:cs typeface="Times New Roman" panose="02020603050405020304" pitchFamily="18" charset="0"/>
                        </a:rPr>
                        <a:t>Whole note and whole rest = 4 beats each</a:t>
                      </a:r>
                      <a:endParaRPr lang="en-IN"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smtClean="0">
                          <a:latin typeface="Times New Roman" panose="02020603050405020304" pitchFamily="18" charset="0"/>
                          <a:cs typeface="Times New Roman" panose="02020603050405020304" pitchFamily="18" charset="0"/>
                        </a:rPr>
                        <a:t>Half note and half rest = 2 beats each</a:t>
                      </a:r>
                      <a:endParaRPr lang="en-IN"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Times New Roman" panose="02020603050405020304" pitchFamily="18" charset="0"/>
                          <a:cs typeface="Times New Roman" panose="02020603050405020304" pitchFamily="18" charset="0"/>
                        </a:rPr>
                        <a:t>Quarter note and quarter rest = 1 beat each</a:t>
                      </a:r>
                      <a:endParaRPr lang="en-IN"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Times New Roman" panose="02020603050405020304" pitchFamily="18" charset="0"/>
                          <a:cs typeface="Times New Roman" panose="02020603050405020304" pitchFamily="18" charset="0"/>
                        </a:rPr>
                        <a:t>Eighth note and eighth rest = ½ a beat each</a:t>
                      </a:r>
                      <a:endParaRPr lang="en-IN"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88620">
                <a:tc>
                  <a:txBody>
                    <a:bodyPr/>
                    <a:lstStyle/>
                    <a:p>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GB" dirty="0" smtClean="0">
                          <a:latin typeface="Times New Roman" panose="02020603050405020304" pitchFamily="18" charset="0"/>
                          <a:cs typeface="Times New Roman" panose="02020603050405020304" pitchFamily="18" charset="0"/>
                        </a:rPr>
                        <a:t>Clap on “1”, whisper “2, 3, 4” silence on “1, 2, 3, 4”</a:t>
                      </a:r>
                      <a:endParaRPr lang="en-IN"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smtClean="0">
                          <a:latin typeface="Times New Roman" panose="02020603050405020304" pitchFamily="18" charset="0"/>
                          <a:cs typeface="Times New Roman" panose="02020603050405020304" pitchFamily="18" charset="0"/>
                        </a:rPr>
                        <a:t>Clap on “1,” whisper “2”; silence on “3, 4”</a:t>
                      </a:r>
                      <a:endParaRPr lang="en-IN"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smtClean="0">
                          <a:latin typeface="Times New Roman" panose="02020603050405020304" pitchFamily="18" charset="0"/>
                          <a:cs typeface="Times New Roman" panose="02020603050405020304" pitchFamily="18" charset="0"/>
                        </a:rPr>
                        <a:t>Clap on each note “1, 2”; silence on “3”; clap on “4”</a:t>
                      </a:r>
                      <a:endParaRPr lang="en-IN"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smtClean="0">
                          <a:latin typeface="Times New Roman" panose="02020603050405020304" pitchFamily="18" charset="0"/>
                          <a:cs typeface="Times New Roman" panose="02020603050405020304" pitchFamily="18" charset="0"/>
                        </a:rPr>
                        <a:t>Clap on “1,” silence on “and”; clap on “2,” silence on “and”; clap on “3,” silence on “and”; clap on “4,” silence on “and”</a:t>
                      </a:r>
                      <a:endParaRPr lang="en-IN"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25" name="Picture 24">
            <a:extLst>
              <a:ext uri="{FF2B5EF4-FFF2-40B4-BE49-F238E27FC236}">
                <a16:creationId xmlns="" xmlns:a16="http://schemas.microsoft.com/office/drawing/2014/main" id="{30E9E37A-8169-F969-D790-05D856120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6007967"/>
            <a:ext cx="1593631" cy="629081"/>
          </a:xfrm>
          <a:prstGeom prst="rect">
            <a:avLst/>
          </a:prstGeom>
          <a:effectLst>
            <a:glow rad="62663">
              <a:schemeClr val="bg1">
                <a:alpha val="0"/>
              </a:schemeClr>
            </a:glow>
          </a:effectLst>
        </p:spPr>
      </p:pic>
      <p:sp>
        <p:nvSpPr>
          <p:cNvPr id="17" name="TextBox 16"/>
          <p:cNvSpPr txBox="1"/>
          <p:nvPr/>
        </p:nvSpPr>
        <p:spPr>
          <a:xfrm>
            <a:off x="245564" y="4172307"/>
            <a:ext cx="436970" cy="369332"/>
          </a:xfrm>
          <a:prstGeom prst="rect">
            <a:avLst/>
          </a:prstGeom>
          <a:noFill/>
        </p:spPr>
        <p:txBody>
          <a:bodyPr wrap="square" rtlCol="0">
            <a:spAutoFit/>
          </a:bodyPr>
          <a:lstStyle/>
          <a:p>
            <a:r>
              <a:rPr lang="en-IN" dirty="0" smtClean="0"/>
              <a:t>a.</a:t>
            </a:r>
            <a:endParaRPr lang="en-IN" dirty="0"/>
          </a:p>
        </p:txBody>
      </p:sp>
      <p:sp>
        <p:nvSpPr>
          <p:cNvPr id="26" name="TextBox 25"/>
          <p:cNvSpPr txBox="1"/>
          <p:nvPr/>
        </p:nvSpPr>
        <p:spPr>
          <a:xfrm>
            <a:off x="245564" y="5115004"/>
            <a:ext cx="436970" cy="369332"/>
          </a:xfrm>
          <a:prstGeom prst="rect">
            <a:avLst/>
          </a:prstGeom>
          <a:noFill/>
        </p:spPr>
        <p:txBody>
          <a:bodyPr wrap="square" rtlCol="0">
            <a:spAutoFit/>
          </a:bodyPr>
          <a:lstStyle/>
          <a:p>
            <a:r>
              <a:rPr lang="en-IN" dirty="0" smtClean="0"/>
              <a:t>b.</a:t>
            </a:r>
            <a:endParaRPr lang="en-IN" dirty="0"/>
          </a:p>
        </p:txBody>
      </p:sp>
      <p:sp>
        <p:nvSpPr>
          <p:cNvPr id="27" name="TextBox 26"/>
          <p:cNvSpPr txBox="1"/>
          <p:nvPr/>
        </p:nvSpPr>
        <p:spPr>
          <a:xfrm>
            <a:off x="4598445" y="4147816"/>
            <a:ext cx="436970" cy="369332"/>
          </a:xfrm>
          <a:prstGeom prst="rect">
            <a:avLst/>
          </a:prstGeom>
          <a:noFill/>
        </p:spPr>
        <p:txBody>
          <a:bodyPr wrap="square" rtlCol="0">
            <a:spAutoFit/>
          </a:bodyPr>
          <a:lstStyle/>
          <a:p>
            <a:r>
              <a:rPr lang="en-IN" dirty="0" smtClean="0"/>
              <a:t>c.</a:t>
            </a:r>
            <a:endParaRPr lang="en-IN" dirty="0"/>
          </a:p>
        </p:txBody>
      </p:sp>
      <p:sp>
        <p:nvSpPr>
          <p:cNvPr id="29" name="TextBox 28">
            <a:extLst>
              <a:ext uri="{FF2B5EF4-FFF2-40B4-BE49-F238E27FC236}">
                <a16:creationId xmlns="" xmlns:a16="http://schemas.microsoft.com/office/drawing/2014/main" id="{C9A7B915-45E3-1129-8559-42DC5DA030B4}"/>
              </a:ext>
            </a:extLst>
          </p:cNvPr>
          <p:cNvSpPr txBox="1"/>
          <p:nvPr/>
        </p:nvSpPr>
        <p:spPr>
          <a:xfrm>
            <a:off x="2975000" y="6057647"/>
            <a:ext cx="3205655" cy="369332"/>
          </a:xfrm>
          <a:prstGeom prst="rect">
            <a:avLst/>
          </a:prstGeom>
          <a:noFill/>
        </p:spPr>
        <p:txBody>
          <a:bodyPr wrap="square" rtlCol="0">
            <a:spAutoFit/>
          </a:bodyPr>
          <a:lstStyle/>
          <a:p>
            <a:pPr algn="ctr"/>
            <a:r>
              <a:rPr lang="en-US" b="1" dirty="0">
                <a:latin typeface="Book Antiqua" pitchFamily="18" charset="0"/>
                <a:cs typeface="Times New Roman" panose="02020603050405020304" pitchFamily="18" charset="0"/>
              </a:rPr>
              <a:t>Elements </a:t>
            </a:r>
            <a:r>
              <a:rPr lang="en-US" b="1" dirty="0" smtClean="0">
                <a:latin typeface="Book Antiqua" pitchFamily="18" charset="0"/>
                <a:cs typeface="Times New Roman" panose="02020603050405020304" pitchFamily="18" charset="0"/>
              </a:rPr>
              <a:t>of Music</a:t>
            </a:r>
            <a:endParaRPr lang="en-US" b="1" i="1" dirty="0">
              <a:latin typeface="Book Antiqua" panose="02040602050305030304" pitchFamily="18"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r="48666"/>
          <a:stretch/>
        </p:blipFill>
        <p:spPr>
          <a:xfrm>
            <a:off x="331389" y="2111267"/>
            <a:ext cx="1638409" cy="44530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r="66856"/>
          <a:stretch/>
        </p:blipFill>
        <p:spPr>
          <a:xfrm>
            <a:off x="2245163" y="1988434"/>
            <a:ext cx="1361283" cy="688193"/>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r="64489"/>
          <a:stretch/>
        </p:blipFill>
        <p:spPr>
          <a:xfrm>
            <a:off x="3966880" y="1961499"/>
            <a:ext cx="1352857" cy="638339"/>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1254" y="2142629"/>
            <a:ext cx="3169828" cy="435108"/>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2010" y="4044203"/>
            <a:ext cx="2996190" cy="731521"/>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3179" y="5004875"/>
            <a:ext cx="3003967" cy="701315"/>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35415" y="4023202"/>
            <a:ext cx="3172974" cy="731521"/>
          </a:xfrm>
          <a:prstGeom prst="rect">
            <a:avLst/>
          </a:prstGeom>
        </p:spPr>
      </p:pic>
    </p:spTree>
    <p:extLst>
      <p:ext uri="{BB962C8B-B14F-4D97-AF65-F5344CB8AC3E}">
        <p14:creationId xmlns:p14="http://schemas.microsoft.com/office/powerpoint/2010/main" val="15179960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 xmlns:a16="http://schemas.microsoft.com/office/drawing/2014/main" id="{3A1C75F8-32EC-31F8-EB04-D088C7EAF2A8}"/>
              </a:ext>
            </a:extLst>
          </p:cNvPr>
          <p:cNvSpPr txBox="1"/>
          <p:nvPr/>
        </p:nvSpPr>
        <p:spPr>
          <a:xfrm>
            <a:off x="133662" y="6064873"/>
            <a:ext cx="3594538"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Music Slide Deck</a:t>
            </a:r>
          </a:p>
        </p:txBody>
      </p:sp>
      <p:sp>
        <p:nvSpPr>
          <p:cNvPr id="4" name="TextBox 3">
            <a:extLst>
              <a:ext uri="{FF2B5EF4-FFF2-40B4-BE49-F238E27FC236}">
                <a16:creationId xmlns="" xmlns:a16="http://schemas.microsoft.com/office/drawing/2014/main" id="{E92584CD-7A72-9291-776A-A5ADCEE9C7A7}"/>
              </a:ext>
            </a:extLst>
          </p:cNvPr>
          <p:cNvSpPr txBox="1"/>
          <p:nvPr/>
        </p:nvSpPr>
        <p:spPr>
          <a:xfrm>
            <a:off x="987631" y="6320193"/>
            <a:ext cx="4109545" cy="400110"/>
          </a:xfrm>
          <a:prstGeom prst="rect">
            <a:avLst/>
          </a:prstGeom>
          <a:noFill/>
        </p:spPr>
        <p:txBody>
          <a:bodyPr wrap="square" rtlCol="0" anchor="ctr">
            <a:spAutoFit/>
          </a:bodyPr>
          <a:lstStyle/>
          <a:p>
            <a:r>
              <a:rPr lang="en-US" sz="2000" i="1" dirty="0">
                <a:ln w="12700">
                  <a:solidFill>
                    <a:srgbClr val="0070C0"/>
                  </a:solidFill>
                </a:ln>
                <a:solidFill>
                  <a:srgbClr val="00B0F0"/>
                </a:solidFill>
                <a:latin typeface="Times New Roman" panose="02020603050405020304" pitchFamily="18" charset="0"/>
                <a:cs typeface="Times New Roman" panose="02020603050405020304" pitchFamily="18" charset="0"/>
              </a:rPr>
              <a:t>Grade 2</a:t>
            </a:r>
          </a:p>
        </p:txBody>
      </p:sp>
      <p:graphicFrame>
        <p:nvGraphicFramePr>
          <p:cNvPr id="6" name="Table 5">
            <a:extLst>
              <a:ext uri="{FF2B5EF4-FFF2-40B4-BE49-F238E27FC236}">
                <a16:creationId xmlns="" xmlns:a16="http://schemas.microsoft.com/office/drawing/2014/main" id="{041C588B-8A79-5BCC-902E-E104A8D5FC66}"/>
              </a:ext>
            </a:extLst>
          </p:cNvPr>
          <p:cNvGraphicFramePr>
            <a:graphicFrameLocks noGrp="1"/>
          </p:cNvGraphicFramePr>
          <p:nvPr>
            <p:extLst>
              <p:ext uri="{D42A27DB-BD31-4B8C-83A1-F6EECF244321}">
                <p14:modId xmlns:p14="http://schemas.microsoft.com/office/powerpoint/2010/main" val="745294599"/>
              </p:ext>
            </p:extLst>
          </p:nvPr>
        </p:nvGraphicFramePr>
        <p:xfrm>
          <a:off x="186560" y="110820"/>
          <a:ext cx="8770881" cy="698477"/>
        </p:xfrm>
        <a:graphic>
          <a:graphicData uri="http://schemas.openxmlformats.org/drawingml/2006/table">
            <a:tbl>
              <a:tblPr firstRow="1" bandRow="1">
                <a:tableStyleId>{5C22544A-7EE6-4342-B048-85BDC9FD1C3A}</a:tableStyleId>
              </a:tblPr>
              <a:tblGrid>
                <a:gridCol w="444062">
                  <a:extLst>
                    <a:ext uri="{9D8B030D-6E8A-4147-A177-3AD203B41FA5}">
                      <a16:colId xmlns="" xmlns:a16="http://schemas.microsoft.com/office/drawing/2014/main" val="1882900237"/>
                    </a:ext>
                  </a:extLst>
                </a:gridCol>
                <a:gridCol w="8326819">
                  <a:extLst>
                    <a:ext uri="{9D8B030D-6E8A-4147-A177-3AD203B41FA5}">
                      <a16:colId xmlns="" xmlns:a16="http://schemas.microsoft.com/office/drawing/2014/main"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211D1E"/>
                          </a:solidFill>
                          <a:effectLst/>
                          <a:latin typeface="Book Antiqua" panose="02040602050305030304" pitchFamily="18" charset="0"/>
                        </a:rPr>
                        <a:t>5</a:t>
                      </a:r>
                      <a:endParaRPr lang="en-US" sz="360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smtClean="0">
                          <a:solidFill>
                            <a:srgbClr val="211D1E"/>
                          </a:solidFill>
                          <a:effectLst/>
                          <a:latin typeface="Book Antiqua" panose="02040602050305030304" pitchFamily="18" charset="0"/>
                        </a:rPr>
                        <a:t>Name the Notes</a:t>
                      </a:r>
                      <a:endParaRPr lang="en-US" sz="2400" b="0" i="0" dirty="0" smtClean="0">
                        <a:solidFill>
                          <a:srgbClr val="211D1E"/>
                        </a:solidFill>
                        <a:effectLst/>
                        <a:latin typeface="Book Antiqua" panose="02040602050305030304" pitchFamily="18" charset="0"/>
                      </a:endParaRPr>
                    </a:p>
                    <a:p>
                      <a:pPr algn="r"/>
                      <a:r>
                        <a:rPr lang="en-US" sz="1200" b="0" dirty="0" smtClean="0">
                          <a:solidFill>
                            <a:schemeClr val="tx1"/>
                          </a:solidFill>
                          <a:latin typeface="Book Antiqua" panose="02040602050305030304" pitchFamily="18" charset="0"/>
                        </a:rPr>
                        <a:t> </a:t>
                      </a:r>
                      <a:endParaRPr lang="en-US" sz="1200" b="0" dirty="0">
                        <a:solidFill>
                          <a:schemeClr val="tx1"/>
                        </a:solidFill>
                        <a:latin typeface="Book Antiqua" panose="02040602050305030304" pitchFamily="18" charset="0"/>
                      </a:endParaRPr>
                    </a:p>
                  </a:txBody>
                  <a:tcPr marB="0" anchor="b">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 xmlns:a16="http://schemas.microsoft.com/office/drawing/2014/main" val="1130805421"/>
                  </a:ext>
                </a:extLst>
              </a:tr>
            </a:tbl>
          </a:graphicData>
        </a:graphic>
      </p:graphicFrame>
      <p:cxnSp>
        <p:nvCxnSpPr>
          <p:cNvPr id="7" name="Straight Connector 6">
            <a:extLst>
              <a:ext uri="{FF2B5EF4-FFF2-40B4-BE49-F238E27FC236}">
                <a16:creationId xmlns="" xmlns:a16="http://schemas.microsoft.com/office/drawing/2014/main" id="{263F87C2-3889-6257-D140-B968CBBFA75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
            <a:extLst>
              <a:ext uri="{FF2B5EF4-FFF2-40B4-BE49-F238E27FC236}">
                <a16:creationId xmlns="" xmlns:a16="http://schemas.microsoft.com/office/drawing/2014/main" id="{6FEF88E8-25D5-76CA-297E-B0AC3B769210}"/>
              </a:ext>
            </a:extLst>
          </p:cNvPr>
          <p:cNvSpPr>
            <a:spLocks noChangeArrowheads="1"/>
          </p:cNvSpPr>
          <p:nvPr/>
        </p:nvSpPr>
        <p:spPr bwMode="auto">
          <a:xfrm>
            <a:off x="628650" y="37274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Times"/>
              </a:rPr>
              <a:t/>
            </a:r>
            <a:br>
              <a:rPr kumimoji="0" lang="en-US" altLang="en-US" sz="900" b="0" i="0" u="none" strike="noStrike" cap="none" normalizeH="0" baseline="0">
                <a:ln>
                  <a:noFill/>
                </a:ln>
                <a:solidFill>
                  <a:schemeClr val="tx1"/>
                </a:solidFill>
                <a:effectLst/>
                <a:latin typeface="Times"/>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4" name="Picture 13">
            <a:extLst>
              <a:ext uri="{FF2B5EF4-FFF2-40B4-BE49-F238E27FC236}">
                <a16:creationId xmlns="" xmlns:a16="http://schemas.microsoft.com/office/drawing/2014/main" id="{30E9E37A-8169-F969-D790-05D8561208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6007967"/>
            <a:ext cx="1593631" cy="629081"/>
          </a:xfrm>
          <a:prstGeom prst="rect">
            <a:avLst/>
          </a:prstGeom>
          <a:effectLst>
            <a:glow rad="62663">
              <a:schemeClr val="bg1">
                <a:alpha val="0"/>
              </a:schemeClr>
            </a:glow>
          </a:effectLst>
        </p:spPr>
      </p:pic>
      <p:sp>
        <p:nvSpPr>
          <p:cNvPr id="12" name="TextBox 11">
            <a:extLst>
              <a:ext uri="{FF2B5EF4-FFF2-40B4-BE49-F238E27FC236}">
                <a16:creationId xmlns="" xmlns:a16="http://schemas.microsoft.com/office/drawing/2014/main" id="{C9A7B915-45E3-1129-8559-42DC5DA030B4}"/>
              </a:ext>
            </a:extLst>
          </p:cNvPr>
          <p:cNvSpPr txBox="1"/>
          <p:nvPr/>
        </p:nvSpPr>
        <p:spPr>
          <a:xfrm>
            <a:off x="2975000" y="6057647"/>
            <a:ext cx="3205655" cy="369332"/>
          </a:xfrm>
          <a:prstGeom prst="rect">
            <a:avLst/>
          </a:prstGeom>
          <a:noFill/>
        </p:spPr>
        <p:txBody>
          <a:bodyPr wrap="square" rtlCol="0">
            <a:spAutoFit/>
          </a:bodyPr>
          <a:lstStyle/>
          <a:p>
            <a:pPr algn="ctr"/>
            <a:r>
              <a:rPr lang="en-US" b="1" dirty="0">
                <a:latin typeface="Book Antiqua" pitchFamily="18" charset="0"/>
                <a:cs typeface="Times New Roman" panose="02020603050405020304" pitchFamily="18" charset="0"/>
              </a:rPr>
              <a:t>Elements </a:t>
            </a:r>
            <a:r>
              <a:rPr lang="en-US" b="1" dirty="0" smtClean="0">
                <a:latin typeface="Book Antiqua" pitchFamily="18" charset="0"/>
                <a:cs typeface="Times New Roman" panose="02020603050405020304" pitchFamily="18" charset="0"/>
              </a:rPr>
              <a:t>of Music</a:t>
            </a:r>
            <a:endParaRPr lang="en-US" b="1" i="1" dirty="0">
              <a:latin typeface="Book Antiqua" panose="02040602050305030304" pitchFamily="18" charset="0"/>
            </a:endParaRPr>
          </a:p>
        </p:txBody>
      </p:sp>
      <p:pic>
        <p:nvPicPr>
          <p:cNvPr id="1026" name="Picture 2" descr="\\192.168.100.10\curriculum\Six Red Marbles Inc\346383 CK Visual Arts and Music G K-5_SR and TG\02 Art Files\01 Art\Final Files\CKMusic\G2\PPT\CKMusic_G2U1_SAB_Art_2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802" y="1503362"/>
            <a:ext cx="8501028" cy="3400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0755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 xmlns:a16="http://schemas.microsoft.com/office/drawing/2014/main" id="{3A1C75F8-32EC-31F8-EB04-D088C7EAF2A8}"/>
              </a:ext>
            </a:extLst>
          </p:cNvPr>
          <p:cNvSpPr txBox="1"/>
          <p:nvPr/>
        </p:nvSpPr>
        <p:spPr>
          <a:xfrm>
            <a:off x="133662" y="6064873"/>
            <a:ext cx="3594538"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Music Slide Deck</a:t>
            </a:r>
          </a:p>
        </p:txBody>
      </p:sp>
      <p:sp>
        <p:nvSpPr>
          <p:cNvPr id="4" name="TextBox 3">
            <a:extLst>
              <a:ext uri="{FF2B5EF4-FFF2-40B4-BE49-F238E27FC236}">
                <a16:creationId xmlns="" xmlns:a16="http://schemas.microsoft.com/office/drawing/2014/main" id="{E92584CD-7A72-9291-776A-A5ADCEE9C7A7}"/>
              </a:ext>
            </a:extLst>
          </p:cNvPr>
          <p:cNvSpPr txBox="1"/>
          <p:nvPr/>
        </p:nvSpPr>
        <p:spPr>
          <a:xfrm>
            <a:off x="987631" y="6320193"/>
            <a:ext cx="4109545" cy="400110"/>
          </a:xfrm>
          <a:prstGeom prst="rect">
            <a:avLst/>
          </a:prstGeom>
          <a:noFill/>
        </p:spPr>
        <p:txBody>
          <a:bodyPr wrap="square" rtlCol="0" anchor="ctr">
            <a:spAutoFit/>
          </a:bodyPr>
          <a:lstStyle/>
          <a:p>
            <a:r>
              <a:rPr lang="en-US" sz="2000" i="1" dirty="0">
                <a:ln w="12700">
                  <a:solidFill>
                    <a:srgbClr val="0070C0"/>
                  </a:solidFill>
                </a:ln>
                <a:solidFill>
                  <a:srgbClr val="00B0F0"/>
                </a:solidFill>
                <a:latin typeface="Times New Roman" panose="02020603050405020304" pitchFamily="18" charset="0"/>
                <a:cs typeface="Times New Roman" panose="02020603050405020304" pitchFamily="18" charset="0"/>
              </a:rPr>
              <a:t>Grade 2</a:t>
            </a:r>
          </a:p>
        </p:txBody>
      </p:sp>
      <p:graphicFrame>
        <p:nvGraphicFramePr>
          <p:cNvPr id="6" name="Table 5">
            <a:extLst>
              <a:ext uri="{FF2B5EF4-FFF2-40B4-BE49-F238E27FC236}">
                <a16:creationId xmlns="" xmlns:a16="http://schemas.microsoft.com/office/drawing/2014/main" id="{041C588B-8A79-5BCC-902E-E104A8D5FC66}"/>
              </a:ext>
            </a:extLst>
          </p:cNvPr>
          <p:cNvGraphicFramePr>
            <a:graphicFrameLocks noGrp="1"/>
          </p:cNvGraphicFramePr>
          <p:nvPr>
            <p:extLst>
              <p:ext uri="{D42A27DB-BD31-4B8C-83A1-F6EECF244321}">
                <p14:modId xmlns:p14="http://schemas.microsoft.com/office/powerpoint/2010/main" val="1720891109"/>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444062">
                  <a:extLst>
                    <a:ext uri="{9D8B030D-6E8A-4147-A177-3AD203B41FA5}">
                      <a16:colId xmlns="" xmlns:a16="http://schemas.microsoft.com/office/drawing/2014/main" val="1882900237"/>
                    </a:ext>
                  </a:extLst>
                </a:gridCol>
                <a:gridCol w="8326819">
                  <a:extLst>
                    <a:ext uri="{9D8B030D-6E8A-4147-A177-3AD203B41FA5}">
                      <a16:colId xmlns="" xmlns:a16="http://schemas.microsoft.com/office/drawing/2014/main"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211D1E"/>
                          </a:solidFill>
                          <a:effectLst/>
                          <a:latin typeface="Book Antiqua" panose="02040602050305030304" pitchFamily="18" charset="0"/>
                        </a:rPr>
                        <a:t>6</a:t>
                      </a:r>
                      <a:endParaRPr lang="en-US" sz="360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smtClean="0">
                          <a:solidFill>
                            <a:srgbClr val="211D1E"/>
                          </a:solidFill>
                          <a:effectLst/>
                          <a:latin typeface="Book Antiqua" panose="02040602050305030304" pitchFamily="18" charset="0"/>
                        </a:rPr>
                        <a:t>Do-Re-</a:t>
                      </a:r>
                      <a:r>
                        <a:rPr lang="en-US" sz="2400" b="1" i="0" dirty="0" err="1" smtClean="0">
                          <a:solidFill>
                            <a:srgbClr val="211D1E"/>
                          </a:solidFill>
                          <a:effectLst/>
                          <a:latin typeface="Book Antiqua" panose="02040602050305030304" pitchFamily="18" charset="0"/>
                        </a:rPr>
                        <a:t>Mi</a:t>
                      </a:r>
                      <a:endParaRPr lang="en-US" sz="2400" b="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 xmlns:a16="http://schemas.microsoft.com/office/drawing/2014/main" val="1130805421"/>
                  </a:ext>
                </a:extLst>
              </a:tr>
            </a:tbl>
          </a:graphicData>
        </a:graphic>
      </p:graphicFrame>
      <p:cxnSp>
        <p:nvCxnSpPr>
          <p:cNvPr id="7" name="Straight Connector 6">
            <a:extLst>
              <a:ext uri="{FF2B5EF4-FFF2-40B4-BE49-F238E27FC236}">
                <a16:creationId xmlns="" xmlns:a16="http://schemas.microsoft.com/office/drawing/2014/main" id="{263F87C2-3889-6257-D140-B968CBBFA75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9" name="Table 8">
            <a:extLst>
              <a:ext uri="{FF2B5EF4-FFF2-40B4-BE49-F238E27FC236}">
                <a16:creationId xmlns="" xmlns:a16="http://schemas.microsoft.com/office/drawing/2014/main" id="{AB37C674-7512-7344-8021-72169AF2314B}"/>
              </a:ext>
            </a:extLst>
          </p:cNvPr>
          <p:cNvGraphicFramePr>
            <a:graphicFrameLocks noGrp="1"/>
          </p:cNvGraphicFramePr>
          <p:nvPr>
            <p:extLst>
              <p:ext uri="{D42A27DB-BD31-4B8C-83A1-F6EECF244321}">
                <p14:modId xmlns:p14="http://schemas.microsoft.com/office/powerpoint/2010/main" val="586260505"/>
              </p:ext>
            </p:extLst>
          </p:nvPr>
        </p:nvGraphicFramePr>
        <p:xfrm>
          <a:off x="628650" y="3864134"/>
          <a:ext cx="7886700" cy="274320"/>
        </p:xfrm>
        <a:graphic>
          <a:graphicData uri="http://schemas.openxmlformats.org/drawingml/2006/table">
            <a:tbl>
              <a:tblPr/>
              <a:tblGrid>
                <a:gridCol w="7886700">
                  <a:extLst>
                    <a:ext uri="{9D8B030D-6E8A-4147-A177-3AD203B41FA5}">
                      <a16:colId xmlns="" xmlns:a16="http://schemas.microsoft.com/office/drawing/2014/main" val="3476360143"/>
                    </a:ext>
                  </a:extLst>
                </a:gridCol>
              </a:tblGrid>
              <a:tr h="0">
                <a:tc>
                  <a:txBody>
                    <a:bodyPr/>
                    <a:lstStyle/>
                    <a:p>
                      <a:endParaRPr lang="en-US" dirty="0">
                        <a:solidFill>
                          <a:srgbClr val="211D1E"/>
                        </a:solidFill>
                        <a:effectLst/>
                        <a:latin typeface="Times"/>
                      </a:endParaRPr>
                    </a:p>
                  </a:txBody>
                  <a:tcPr marL="47625" marR="47625" marT="0" marB="0">
                    <a:lnL>
                      <a:noFill/>
                    </a:lnL>
                    <a:lnR>
                      <a:noFill/>
                    </a:lnR>
                    <a:lnT>
                      <a:noFill/>
                    </a:lnT>
                    <a:lnB>
                      <a:noFill/>
                    </a:lnB>
                    <a:noFill/>
                  </a:tcPr>
                </a:tc>
                <a:extLst>
                  <a:ext uri="{0D108BD9-81ED-4DB2-BD59-A6C34878D82A}">
                    <a16:rowId xmlns="" xmlns:a16="http://schemas.microsoft.com/office/drawing/2014/main" val="4252028104"/>
                  </a:ext>
                </a:extLst>
              </a:tr>
            </a:tbl>
          </a:graphicData>
        </a:graphic>
      </p:graphicFrame>
      <p:sp>
        <p:nvSpPr>
          <p:cNvPr id="11" name="Rectangle 1">
            <a:extLst>
              <a:ext uri="{FF2B5EF4-FFF2-40B4-BE49-F238E27FC236}">
                <a16:creationId xmlns="" xmlns:a16="http://schemas.microsoft.com/office/drawing/2014/main" id="{1E9B3C1F-DC10-5E5A-5BF4-B3D62E606B05}"/>
              </a:ext>
            </a:extLst>
          </p:cNvPr>
          <p:cNvSpPr>
            <a:spLocks noChangeArrowheads="1"/>
          </p:cNvSpPr>
          <p:nvPr/>
        </p:nvSpPr>
        <p:spPr bwMode="auto">
          <a:xfrm>
            <a:off x="628650" y="38639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Times"/>
              </a:rPr>
              <a:t/>
            </a:r>
            <a:br>
              <a:rPr kumimoji="0" lang="en-US" altLang="en-US" sz="900" b="0" i="0" u="none" strike="noStrike" cap="none" normalizeH="0" baseline="0">
                <a:ln>
                  <a:noFill/>
                </a:ln>
                <a:solidFill>
                  <a:schemeClr val="tx1"/>
                </a:solidFill>
                <a:effectLst/>
                <a:latin typeface="Times"/>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3" name="Picture 12">
            <a:extLst>
              <a:ext uri="{FF2B5EF4-FFF2-40B4-BE49-F238E27FC236}">
                <a16:creationId xmlns="" xmlns:a16="http://schemas.microsoft.com/office/drawing/2014/main" id="{30E9E37A-8169-F969-D790-05D856120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6007967"/>
            <a:ext cx="1593631" cy="629081"/>
          </a:xfrm>
          <a:prstGeom prst="rect">
            <a:avLst/>
          </a:prstGeom>
          <a:effectLst>
            <a:glow rad="62663">
              <a:schemeClr val="bg1">
                <a:alpha val="0"/>
              </a:schemeClr>
            </a:glow>
          </a:effectLst>
        </p:spPr>
      </p:pic>
      <p:sp>
        <p:nvSpPr>
          <p:cNvPr id="16" name="TextBox 15">
            <a:extLst>
              <a:ext uri="{FF2B5EF4-FFF2-40B4-BE49-F238E27FC236}">
                <a16:creationId xmlns="" xmlns:a16="http://schemas.microsoft.com/office/drawing/2014/main" id="{C9A7B915-45E3-1129-8559-42DC5DA030B4}"/>
              </a:ext>
            </a:extLst>
          </p:cNvPr>
          <p:cNvSpPr txBox="1"/>
          <p:nvPr/>
        </p:nvSpPr>
        <p:spPr>
          <a:xfrm>
            <a:off x="2975000" y="6057647"/>
            <a:ext cx="3205655" cy="369332"/>
          </a:xfrm>
          <a:prstGeom prst="rect">
            <a:avLst/>
          </a:prstGeom>
          <a:noFill/>
        </p:spPr>
        <p:txBody>
          <a:bodyPr wrap="square" rtlCol="0">
            <a:spAutoFit/>
          </a:bodyPr>
          <a:lstStyle/>
          <a:p>
            <a:pPr algn="ctr"/>
            <a:r>
              <a:rPr lang="en-US" b="1" dirty="0">
                <a:latin typeface="Book Antiqua" pitchFamily="18" charset="0"/>
                <a:cs typeface="Times New Roman" panose="02020603050405020304" pitchFamily="18" charset="0"/>
              </a:rPr>
              <a:t>Elements </a:t>
            </a:r>
            <a:r>
              <a:rPr lang="en-US" b="1" dirty="0" smtClean="0">
                <a:latin typeface="Book Antiqua" pitchFamily="18" charset="0"/>
                <a:cs typeface="Times New Roman" panose="02020603050405020304" pitchFamily="18" charset="0"/>
              </a:rPr>
              <a:t>of Music</a:t>
            </a:r>
            <a:endParaRPr lang="en-US" b="1" i="1" dirty="0">
              <a:latin typeface="Book Antiqua" panose="02040602050305030304" pitchFamily="18"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4055" y="1586060"/>
            <a:ext cx="6160447" cy="2860423"/>
          </a:xfrm>
          <a:prstGeom prst="rect">
            <a:avLst/>
          </a:prstGeom>
        </p:spPr>
      </p:pic>
    </p:spTree>
    <p:extLst>
      <p:ext uri="{BB962C8B-B14F-4D97-AF65-F5344CB8AC3E}">
        <p14:creationId xmlns:p14="http://schemas.microsoft.com/office/powerpoint/2010/main" val="26641491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38b4cc9-5e0a-4bda-a1cd-802107bf5f94">
      <Terms xmlns="http://schemas.microsoft.com/office/infopath/2007/PartnerControls"/>
    </lcf76f155ced4ddcb4097134ff3c332f>
    <TaxCatchAll xmlns="05094566-97e7-49bd-b4db-57c72e92537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62E058E3AE5624289D21CDFA55EF97B" ma:contentTypeVersion="12" ma:contentTypeDescription="Create a new document." ma:contentTypeScope="" ma:versionID="e2879110cdca2a05619f609c5aa0dfda">
  <xsd:schema xmlns:xsd="http://www.w3.org/2001/XMLSchema" xmlns:xs="http://www.w3.org/2001/XMLSchema" xmlns:p="http://schemas.microsoft.com/office/2006/metadata/properties" xmlns:ns2="038b4cc9-5e0a-4bda-a1cd-802107bf5f94" xmlns:ns3="05094566-97e7-49bd-b4db-57c72e92537d" targetNamespace="http://schemas.microsoft.com/office/2006/metadata/properties" ma:root="true" ma:fieldsID="90cc9050923309bff2c42fc570c1c1a5" ns2:_="" ns3:_="">
    <xsd:import namespace="038b4cc9-5e0a-4bda-a1cd-802107bf5f94"/>
    <xsd:import namespace="05094566-97e7-49bd-b4db-57c72e92537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8b4cc9-5e0a-4bda-a1cd-802107bf5f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571226f-245c-4613-9fa0-1d3df4aa09f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5094566-97e7-49bd-b4db-57c72e92537d"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256d7e9-d6e4-45a1-bebb-0c287977cf1e}" ma:internalName="TaxCatchAll" ma:showField="CatchAllData" ma:web="05094566-97e7-49bd-b4db-57c72e9253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95BDB3-4940-4573-9354-15315439E056}">
  <ds:schemaRefs>
    <ds:schemaRef ds:uri="http://schemas.microsoft.com/sharepoint/v3/contenttype/forms"/>
  </ds:schemaRefs>
</ds:datastoreItem>
</file>

<file path=customXml/itemProps2.xml><?xml version="1.0" encoding="utf-8"?>
<ds:datastoreItem xmlns:ds="http://schemas.openxmlformats.org/officeDocument/2006/customXml" ds:itemID="{EEC45D95-B7C2-4F18-AFAE-098CBFB8019F}">
  <ds:schemaRefs>
    <ds:schemaRef ds:uri="http://purl.org/dc/dcmitype/"/>
    <ds:schemaRef ds:uri="05094566-97e7-49bd-b4db-57c72e92537d"/>
    <ds:schemaRef ds:uri="http://purl.org/dc/elements/1.1/"/>
    <ds:schemaRef ds:uri="http://schemas.microsoft.com/office/2006/metadata/properties"/>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038b4cc9-5e0a-4bda-a1cd-802107bf5f94"/>
    <ds:schemaRef ds:uri="http://www.w3.org/XML/1998/namespace"/>
  </ds:schemaRefs>
</ds:datastoreItem>
</file>

<file path=customXml/itemProps3.xml><?xml version="1.0" encoding="utf-8"?>
<ds:datastoreItem xmlns:ds="http://schemas.openxmlformats.org/officeDocument/2006/customXml" ds:itemID="{E23D15E9-3A56-4453-B529-645D7C5184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8b4cc9-5e0a-4bda-a1cd-802107bf5f94"/>
    <ds:schemaRef ds:uri="05094566-97e7-49bd-b4db-57c72e9253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1191</TotalTime>
  <Words>696</Words>
  <Application>Microsoft Office PowerPoint</Application>
  <PresentationFormat>On-screen Show (4:3)</PresentationFormat>
  <Paragraphs>133</Paragraphs>
  <Slides>13</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Aptos</vt:lpstr>
      <vt:lpstr>Aptos Display</vt:lpstr>
      <vt:lpstr>Arial</vt:lpstr>
      <vt:lpstr>Book Antiqua</vt:lpstr>
      <vt:lpstr>Open Sans</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Ivan Pesic</dc:creator>
  <cp:lastModifiedBy>1999- Roshan Krishna Kumar C.</cp:lastModifiedBy>
  <cp:revision>90</cp:revision>
  <dcterms:created xsi:type="dcterms:W3CDTF">2024-11-05T13:51:21Z</dcterms:created>
  <dcterms:modified xsi:type="dcterms:W3CDTF">2025-10-22T13:38:01Z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0x010100E62E058E3AE5624289D21CDFA55EF97B</vt:lpwstr>
  </property>
</Properties>
</file>