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1"/>
  </p:notesMasterIdLst>
  <p:sldIdLst>
    <p:sldId id="256" r:id="rId5"/>
    <p:sldId id="258" r:id="rId6"/>
    <p:sldId id="257" r:id="rId7"/>
    <p:sldId id="259" r:id="rId8"/>
    <p:sldId id="283" r:id="rId9"/>
    <p:sldId id="284" r:id="rId10"/>
    <p:sldId id="285" r:id="rId11"/>
    <p:sldId id="286" r:id="rId12"/>
    <p:sldId id="287" r:id="rId13"/>
    <p:sldId id="288" r:id="rId14"/>
    <p:sldId id="282" r:id="rId15"/>
    <p:sldId id="289" r:id="rId16"/>
    <p:sldId id="290" r:id="rId17"/>
    <p:sldId id="291" r:id="rId18"/>
    <p:sldId id="292" r:id="rId19"/>
    <p:sldId id="281"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67"/>
    <p:restoredTop sz="94718"/>
  </p:normalViewPr>
  <p:slideViewPr>
    <p:cSldViewPr snapToGrid="0">
      <p:cViewPr varScale="1">
        <p:scale>
          <a:sx n="110" d="100"/>
          <a:sy n="110" d="100"/>
        </p:scale>
        <p:origin x="2082"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26958-6612-6149-9316-7082965C5612}" type="datetimeFigureOut">
              <a:rPr lang="en-US" smtClean="0"/>
              <a:t>10/4/2025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979EF0-67A7-0843-9449-F1AF089EA940}" type="slidenum">
              <a:rPr lang="en-US" smtClean="0"/>
              <a:t>‹#›</a:t>
            </a:fld>
            <a:endParaRPr lang="en-US"/>
          </a:p>
        </p:txBody>
      </p:sp>
    </p:spTree>
    <p:extLst>
      <p:ext uri="{BB962C8B-B14F-4D97-AF65-F5344CB8AC3E}">
        <p14:creationId xmlns:p14="http://schemas.microsoft.com/office/powerpoint/2010/main" val="2215648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4</a:t>
            </a:fld>
            <a:endParaRPr lang="en-US"/>
          </a:p>
        </p:txBody>
      </p:sp>
    </p:spTree>
    <p:extLst>
      <p:ext uri="{BB962C8B-B14F-4D97-AF65-F5344CB8AC3E}">
        <p14:creationId xmlns:p14="http://schemas.microsoft.com/office/powerpoint/2010/main" val="713730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13</a:t>
            </a:fld>
            <a:endParaRPr lang="en-US"/>
          </a:p>
        </p:txBody>
      </p:sp>
    </p:spTree>
    <p:extLst>
      <p:ext uri="{BB962C8B-B14F-4D97-AF65-F5344CB8AC3E}">
        <p14:creationId xmlns:p14="http://schemas.microsoft.com/office/powerpoint/2010/main" val="713730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14</a:t>
            </a:fld>
            <a:endParaRPr lang="en-US"/>
          </a:p>
        </p:txBody>
      </p:sp>
    </p:spTree>
    <p:extLst>
      <p:ext uri="{BB962C8B-B14F-4D97-AF65-F5344CB8AC3E}">
        <p14:creationId xmlns:p14="http://schemas.microsoft.com/office/powerpoint/2010/main" val="713730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15</a:t>
            </a:fld>
            <a:endParaRPr lang="en-US"/>
          </a:p>
        </p:txBody>
      </p:sp>
    </p:spTree>
    <p:extLst>
      <p:ext uri="{BB962C8B-B14F-4D97-AF65-F5344CB8AC3E}">
        <p14:creationId xmlns:p14="http://schemas.microsoft.com/office/powerpoint/2010/main" val="713730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5</a:t>
            </a:fld>
            <a:endParaRPr lang="en-US"/>
          </a:p>
        </p:txBody>
      </p:sp>
    </p:spTree>
    <p:extLst>
      <p:ext uri="{BB962C8B-B14F-4D97-AF65-F5344CB8AC3E}">
        <p14:creationId xmlns:p14="http://schemas.microsoft.com/office/powerpoint/2010/main" val="713730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6</a:t>
            </a:fld>
            <a:endParaRPr lang="en-US"/>
          </a:p>
        </p:txBody>
      </p:sp>
    </p:spTree>
    <p:extLst>
      <p:ext uri="{BB962C8B-B14F-4D97-AF65-F5344CB8AC3E}">
        <p14:creationId xmlns:p14="http://schemas.microsoft.com/office/powerpoint/2010/main" val="713730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7</a:t>
            </a:fld>
            <a:endParaRPr lang="en-US"/>
          </a:p>
        </p:txBody>
      </p:sp>
    </p:spTree>
    <p:extLst>
      <p:ext uri="{BB962C8B-B14F-4D97-AF65-F5344CB8AC3E}">
        <p14:creationId xmlns:p14="http://schemas.microsoft.com/office/powerpoint/2010/main" val="713730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8</a:t>
            </a:fld>
            <a:endParaRPr lang="en-US"/>
          </a:p>
        </p:txBody>
      </p:sp>
    </p:spTree>
    <p:extLst>
      <p:ext uri="{BB962C8B-B14F-4D97-AF65-F5344CB8AC3E}">
        <p14:creationId xmlns:p14="http://schemas.microsoft.com/office/powerpoint/2010/main" val="713730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9</a:t>
            </a:fld>
            <a:endParaRPr lang="en-US"/>
          </a:p>
        </p:txBody>
      </p:sp>
    </p:spTree>
    <p:extLst>
      <p:ext uri="{BB962C8B-B14F-4D97-AF65-F5344CB8AC3E}">
        <p14:creationId xmlns:p14="http://schemas.microsoft.com/office/powerpoint/2010/main" val="713730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10</a:t>
            </a:fld>
            <a:endParaRPr lang="en-US"/>
          </a:p>
        </p:txBody>
      </p:sp>
    </p:spTree>
    <p:extLst>
      <p:ext uri="{BB962C8B-B14F-4D97-AF65-F5344CB8AC3E}">
        <p14:creationId xmlns:p14="http://schemas.microsoft.com/office/powerpoint/2010/main" val="713730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11</a:t>
            </a:fld>
            <a:endParaRPr lang="en-US"/>
          </a:p>
        </p:txBody>
      </p:sp>
    </p:spTree>
    <p:extLst>
      <p:ext uri="{BB962C8B-B14F-4D97-AF65-F5344CB8AC3E}">
        <p14:creationId xmlns:p14="http://schemas.microsoft.com/office/powerpoint/2010/main" val="713730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12</a:t>
            </a:fld>
            <a:endParaRPr lang="en-US"/>
          </a:p>
        </p:txBody>
      </p:sp>
    </p:spTree>
    <p:extLst>
      <p:ext uri="{BB962C8B-B14F-4D97-AF65-F5344CB8AC3E}">
        <p14:creationId xmlns:p14="http://schemas.microsoft.com/office/powerpoint/2010/main" val="713730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DEBCFD-C355-6B4C-A3BF-17D506BD94C4}"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2236148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DEBCFD-C355-6B4C-A3BF-17D506BD94C4}"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3955821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DEBCFD-C355-6B4C-A3BF-17D506BD94C4}"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864656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DEBCFD-C355-6B4C-A3BF-17D506BD94C4}"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3076318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DEBCFD-C355-6B4C-A3BF-17D506BD94C4}"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1516514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DEBCFD-C355-6B4C-A3BF-17D506BD94C4}"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1779527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DEBCFD-C355-6B4C-A3BF-17D506BD94C4}" type="datetimeFigureOut">
              <a:rPr lang="en-US" smtClean="0"/>
              <a:t>10/4/2025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245404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DEBCFD-C355-6B4C-A3BF-17D506BD94C4}" type="datetimeFigureOut">
              <a:rPr lang="en-US" smtClean="0"/>
              <a:t>10/4/2025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128841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DEBCFD-C355-6B4C-A3BF-17D506BD94C4}" type="datetimeFigureOut">
              <a:rPr lang="en-US" smtClean="0"/>
              <a:t>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623542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DEBCFD-C355-6B4C-A3BF-17D506BD94C4}"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1332732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DEBCFD-C355-6B4C-A3BF-17D506BD94C4}"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351007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DEBCFD-C355-6B4C-A3BF-17D506BD94C4}" type="datetimeFigureOut">
              <a:rPr lang="en-US" smtClean="0"/>
              <a:t>10/4/2025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135CD2-13EC-244F-8309-832349915165}" type="slidenum">
              <a:rPr lang="en-US" smtClean="0"/>
              <a:t>‹#›</a:t>
            </a:fld>
            <a:endParaRPr lang="en-US"/>
          </a:p>
        </p:txBody>
      </p:sp>
    </p:spTree>
    <p:extLst>
      <p:ext uri="{BB962C8B-B14F-4D97-AF65-F5344CB8AC3E}">
        <p14:creationId xmlns:p14="http://schemas.microsoft.com/office/powerpoint/2010/main" val="3745896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2.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hyperlink" Target="https://creativecommons.org/licenses/by-nc-sa/4.0/" TargetMode="External"/><Relationship Id="rId5" Type="http://schemas.openxmlformats.org/officeDocument/2006/relationships/hyperlink" Target="http://www.coreknowledge.org/" TargetMode="Externa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20.jpg"/><Relationship Id="rId3" Type="http://schemas.openxmlformats.org/officeDocument/2006/relationships/image" Target="../media/image11.jpg"/><Relationship Id="rId7" Type="http://schemas.openxmlformats.org/officeDocument/2006/relationships/image" Target="../media/image15.jpg"/><Relationship Id="rId12"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jpg"/><Relationship Id="rId11" Type="http://schemas.openxmlformats.org/officeDocument/2006/relationships/image" Target="../media/image2.pn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xmlns="" id="{2532C96E-161B-CC6B-FA48-8752FDBBD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1" y="6007967"/>
            <a:ext cx="1593629" cy="629081"/>
          </a:xfrm>
          <a:prstGeom prst="rect">
            <a:avLst/>
          </a:prstGeom>
          <a:effectLst>
            <a:glow rad="62663">
              <a:schemeClr val="bg1">
                <a:alpha val="0"/>
              </a:schemeClr>
            </a:glow>
          </a:effectLst>
        </p:spPr>
      </p:pic>
      <p:pic>
        <p:nvPicPr>
          <p:cNvPr id="11" name="Picture 10" descr="A group of colorful people holding hands&#10;&#10;Description automatically generated">
            <a:extLst>
              <a:ext uri="{FF2B5EF4-FFF2-40B4-BE49-F238E27FC236}">
                <a16:creationId xmlns:a16="http://schemas.microsoft.com/office/drawing/2014/main" xmlns="" id="{7E092142-77CD-4111-8BA7-4DA12026D67F}"/>
              </a:ext>
            </a:extLst>
          </p:cNvPr>
          <p:cNvPicPr>
            <a:picLocks noChangeAspect="1"/>
          </p:cNvPicPr>
          <p:nvPr/>
        </p:nvPicPr>
        <p:blipFill>
          <a:blip r:embed="rId4"/>
          <a:stretch>
            <a:fillRect/>
          </a:stretch>
        </p:blipFill>
        <p:spPr>
          <a:xfrm>
            <a:off x="362607" y="173122"/>
            <a:ext cx="1056290" cy="792218"/>
          </a:xfrm>
          <a:prstGeom prst="rect">
            <a:avLst/>
          </a:prstGeom>
          <a:effectLst>
            <a:glow rad="55571">
              <a:schemeClr val="bg1">
                <a:alpha val="49000"/>
              </a:schemeClr>
            </a:glow>
          </a:effectLst>
        </p:spPr>
      </p:pic>
      <p:sp>
        <p:nvSpPr>
          <p:cNvPr id="12" name="TextBox 11">
            <a:extLst>
              <a:ext uri="{FF2B5EF4-FFF2-40B4-BE49-F238E27FC236}">
                <a16:creationId xmlns:a16="http://schemas.microsoft.com/office/drawing/2014/main" xmlns="" id="{F88D39E6-6401-C9DC-7485-82EF538315D5}"/>
              </a:ext>
            </a:extLst>
          </p:cNvPr>
          <p:cNvSpPr txBox="1"/>
          <p:nvPr/>
        </p:nvSpPr>
        <p:spPr>
          <a:xfrm>
            <a:off x="0" y="2070357"/>
            <a:ext cx="9144000" cy="1200329"/>
          </a:xfrm>
          <a:prstGeom prst="rect">
            <a:avLst/>
          </a:prstGeom>
          <a:noFill/>
        </p:spPr>
        <p:txBody>
          <a:bodyPr wrap="square" rtlCol="0">
            <a:spAutoFit/>
          </a:bodyPr>
          <a:lstStyle/>
          <a:p>
            <a:pPr algn="ctr"/>
            <a:r>
              <a:rPr lang="en-US" sz="7200" dirty="0" smtClean="0">
                <a:latin typeface="Times New Roman" panose="02020603050405020304" pitchFamily="18" charset="0"/>
                <a:cs typeface="Times New Roman" panose="02020603050405020304" pitchFamily="18" charset="0"/>
              </a:rPr>
              <a:t>Music Slide </a:t>
            </a:r>
            <a:r>
              <a:rPr lang="en-US" sz="7200" dirty="0">
                <a:latin typeface="Times New Roman" panose="02020603050405020304" pitchFamily="18" charset="0"/>
                <a:cs typeface="Times New Roman" panose="02020603050405020304" pitchFamily="18" charset="0"/>
              </a:rPr>
              <a:t>Deck</a:t>
            </a:r>
          </a:p>
        </p:txBody>
      </p:sp>
      <p:sp>
        <p:nvSpPr>
          <p:cNvPr id="13" name="TextBox 12">
            <a:extLst>
              <a:ext uri="{FF2B5EF4-FFF2-40B4-BE49-F238E27FC236}">
                <a16:creationId xmlns:a16="http://schemas.microsoft.com/office/drawing/2014/main" xmlns="" id="{82258931-9CC6-FC5C-6E01-2C03F1F70055}"/>
              </a:ext>
            </a:extLst>
          </p:cNvPr>
          <p:cNvSpPr txBox="1"/>
          <p:nvPr/>
        </p:nvSpPr>
        <p:spPr>
          <a:xfrm>
            <a:off x="2517228" y="3213219"/>
            <a:ext cx="4109545" cy="769441"/>
          </a:xfrm>
          <a:prstGeom prst="rect">
            <a:avLst/>
          </a:prstGeom>
          <a:noFill/>
        </p:spPr>
        <p:txBody>
          <a:bodyPr wrap="square" rtlCol="0" anchor="ctr">
            <a:spAutoFit/>
          </a:bodyPr>
          <a:lstStyle/>
          <a:p>
            <a:pPr algn="ctr"/>
            <a:r>
              <a:rPr lang="en-US" sz="4400" i="1" dirty="0">
                <a:ln w="12700">
                  <a:solidFill>
                    <a:schemeClr val="accent6">
                      <a:lumMod val="75000"/>
                    </a:schemeClr>
                  </a:solidFill>
                </a:ln>
                <a:solidFill>
                  <a:schemeClr val="accent6">
                    <a:lumMod val="60000"/>
                    <a:lumOff val="40000"/>
                  </a:schemeClr>
                </a:solidFill>
                <a:latin typeface="Times New Roman" panose="02020603050405020304" pitchFamily="18" charset="0"/>
                <a:cs typeface="Times New Roman" panose="02020603050405020304" pitchFamily="18" charset="0"/>
              </a:rPr>
              <a:t>Kindergarten</a:t>
            </a:r>
          </a:p>
        </p:txBody>
      </p:sp>
    </p:spTree>
    <p:extLst>
      <p:ext uri="{BB962C8B-B14F-4D97-AF65-F5344CB8AC3E}">
        <p14:creationId xmlns:p14="http://schemas.microsoft.com/office/powerpoint/2010/main" val="1494512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1535220863"/>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smtClean="0">
                          <a:solidFill>
                            <a:srgbClr val="211D1E"/>
                          </a:solidFill>
                          <a:effectLst/>
                          <a:latin typeface="Times New Roman" panose="02020603050405020304" pitchFamily="18" charset="0"/>
                          <a:cs typeface="Times New Roman" panose="02020603050405020304" pitchFamily="18" charset="0"/>
                        </a:rPr>
                        <a:t>7</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cs typeface="Times New Roman" panose="02020603050405020304" pitchFamily="18" charset="0"/>
                        </a:rPr>
                        <a:t>“Jingle Bells”</a:t>
                      </a:r>
                      <a:r>
                        <a:rPr lang="en-US" sz="2400" b="1" i="1" dirty="0" smtClean="0">
                          <a:solidFill>
                            <a:srgbClr val="211D1E"/>
                          </a:solidFill>
                          <a:effectLst/>
                          <a:latin typeface="Book Antiqua" panose="02040602050305030304" pitchFamily="18" charset="0"/>
                          <a:cs typeface="Times New Roman" panose="02020603050405020304" pitchFamily="18" charset="0"/>
                        </a:rPr>
                        <a:t> </a:t>
                      </a:r>
                      <a:endParaRPr lang="en-US" sz="2400" b="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9" name="TextBox 8">
            <a:extLst>
              <a:ext uri="{FF2B5EF4-FFF2-40B4-BE49-F238E27FC236}">
                <a16:creationId xmlns:a16="http://schemas.microsoft.com/office/drawing/2014/main" xmlns="" id="{169B0743-727A-FECA-ABC0-7FC9CD94A1DD}"/>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
            <a:extLst>
              <a:ext uri="{FF2B5EF4-FFF2-40B4-BE49-F238E27FC236}">
                <a16:creationId xmlns:a16="http://schemas.microsoft.com/office/drawing/2014/main" xmlns="" id="{E6969B6F-CC83-5961-CA0E-2731DF3E9F39}"/>
              </a:ext>
            </a:extLst>
          </p:cNvPr>
          <p:cNvSpPr>
            <a:spLocks noChangeArrowheads="1"/>
          </p:cNvSpPr>
          <p:nvPr/>
        </p:nvSpPr>
        <p:spPr bwMode="auto">
          <a:xfrm>
            <a:off x="628650" y="3863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xmlns="" id="{85849C6E-5640-EDE7-FCBB-AA75F052307A}"/>
              </a:ext>
            </a:extLst>
          </p:cNvPr>
          <p:cNvSpPr txBox="1"/>
          <p:nvPr/>
        </p:nvSpPr>
        <p:spPr>
          <a:xfrm>
            <a:off x="987631" y="6194073"/>
            <a:ext cx="1729443" cy="400110"/>
          </a:xfrm>
          <a:prstGeom prst="rect">
            <a:avLst/>
          </a:prstGeom>
          <a:noFill/>
        </p:spPr>
        <p:txBody>
          <a:bodyPr wrap="square" rtlCol="0" anchor="ctr">
            <a:spAutoFit/>
          </a:bodyPr>
          <a:lstStyle/>
          <a:p>
            <a:r>
              <a:rPr lang="en-US" sz="2000" b="1" i="1" dirty="0">
                <a:ln w="12700">
                  <a:solidFill>
                    <a:schemeClr val="accent6">
                      <a:lumMod val="75000"/>
                    </a:schemeClr>
                  </a:solidFill>
                </a:ln>
                <a:solidFill>
                  <a:schemeClr val="accent6">
                    <a:lumMod val="60000"/>
                    <a:lumOff val="40000"/>
                  </a:schemeClr>
                </a:solidFill>
                <a:latin typeface="Book Antiqua" panose="02040602050305030304" pitchFamily="18" charset="0"/>
              </a:rPr>
              <a:t>Kindergarten</a:t>
            </a:r>
          </a:p>
        </p:txBody>
      </p:sp>
      <p:sp>
        <p:nvSpPr>
          <p:cNvPr id="11" name="TextBox 10">
            <a:extLst>
              <a:ext uri="{FF2B5EF4-FFF2-40B4-BE49-F238E27FC236}">
                <a16:creationId xmlns:a16="http://schemas.microsoft.com/office/drawing/2014/main" xmlns="" id="{00CBE331-5110-89BD-705A-A87712F74B07}"/>
              </a:ext>
            </a:extLst>
          </p:cNvPr>
          <p:cNvSpPr txBox="1"/>
          <p:nvPr/>
        </p:nvSpPr>
        <p:spPr>
          <a:xfrm>
            <a:off x="6005567" y="1947277"/>
            <a:ext cx="2480130" cy="3416320"/>
          </a:xfrm>
          <a:prstGeom prst="rect">
            <a:avLst/>
          </a:prstGeom>
          <a:noFill/>
        </p:spPr>
        <p:txBody>
          <a:bodyPr wrap="square">
            <a:spAutoFit/>
          </a:bodyPr>
          <a:lstStyle/>
          <a:p>
            <a:r>
              <a:rPr lang="en-US" sz="1200" dirty="0">
                <a:solidFill>
                  <a:srgbClr val="FF0000"/>
                </a:solidFill>
              </a:rPr>
              <a:t>Dashing through the snow </a:t>
            </a:r>
            <a:endParaRPr lang="en-IN" sz="1200" dirty="0">
              <a:solidFill>
                <a:srgbClr val="FF0000"/>
              </a:solidFill>
            </a:endParaRPr>
          </a:p>
          <a:p>
            <a:r>
              <a:rPr lang="en-US" sz="1200" dirty="0">
                <a:solidFill>
                  <a:srgbClr val="FF0000"/>
                </a:solidFill>
              </a:rPr>
              <a:t>In a one-horse open sleigh </a:t>
            </a:r>
            <a:endParaRPr lang="en-IN" sz="1200" dirty="0">
              <a:solidFill>
                <a:srgbClr val="FF0000"/>
              </a:solidFill>
            </a:endParaRPr>
          </a:p>
          <a:p>
            <a:r>
              <a:rPr lang="en-US" sz="1200" dirty="0">
                <a:solidFill>
                  <a:srgbClr val="FF0000"/>
                </a:solidFill>
              </a:rPr>
              <a:t>O'er the fields we go </a:t>
            </a:r>
            <a:endParaRPr lang="en-IN" sz="1200" dirty="0">
              <a:solidFill>
                <a:srgbClr val="FF0000"/>
              </a:solidFill>
            </a:endParaRPr>
          </a:p>
          <a:p>
            <a:r>
              <a:rPr lang="en-US" sz="1200" dirty="0">
                <a:solidFill>
                  <a:srgbClr val="FF0000"/>
                </a:solidFill>
              </a:rPr>
              <a:t>Laughing all the way </a:t>
            </a:r>
            <a:endParaRPr lang="en-IN" sz="1200" dirty="0">
              <a:solidFill>
                <a:srgbClr val="FF0000"/>
              </a:solidFill>
            </a:endParaRPr>
          </a:p>
          <a:p>
            <a:r>
              <a:rPr lang="en-US" sz="1200" dirty="0">
                <a:solidFill>
                  <a:srgbClr val="FF0000"/>
                </a:solidFill>
              </a:rPr>
              <a:t>Bells on bob tail ring </a:t>
            </a:r>
            <a:endParaRPr lang="en-IN" sz="1200" dirty="0">
              <a:solidFill>
                <a:srgbClr val="FF0000"/>
              </a:solidFill>
            </a:endParaRPr>
          </a:p>
          <a:p>
            <a:r>
              <a:rPr lang="en-US" sz="1200" dirty="0">
                <a:solidFill>
                  <a:srgbClr val="FF0000"/>
                </a:solidFill>
              </a:rPr>
              <a:t>Making spirits bright </a:t>
            </a:r>
            <a:endParaRPr lang="en-IN" sz="1200" dirty="0">
              <a:solidFill>
                <a:srgbClr val="FF0000"/>
              </a:solidFill>
            </a:endParaRPr>
          </a:p>
          <a:p>
            <a:r>
              <a:rPr lang="en-US" sz="1200" dirty="0">
                <a:solidFill>
                  <a:srgbClr val="FF0000"/>
                </a:solidFill>
              </a:rPr>
              <a:t>What fun it is to ride and sing </a:t>
            </a:r>
            <a:endParaRPr lang="en-IN" sz="1200" dirty="0">
              <a:solidFill>
                <a:srgbClr val="FF0000"/>
              </a:solidFill>
            </a:endParaRPr>
          </a:p>
          <a:p>
            <a:r>
              <a:rPr lang="en-US" sz="1200" dirty="0">
                <a:solidFill>
                  <a:srgbClr val="FF0000"/>
                </a:solidFill>
              </a:rPr>
              <a:t>A sleighing song tonight</a:t>
            </a:r>
            <a:r>
              <a:rPr lang="en-US" sz="1200" dirty="0" smtClean="0">
                <a:solidFill>
                  <a:srgbClr val="FF0000"/>
                </a:solidFill>
              </a:rPr>
              <a:t>!</a:t>
            </a:r>
          </a:p>
          <a:p>
            <a:endParaRPr lang="en-US" sz="1200" dirty="0"/>
          </a:p>
          <a:p>
            <a:r>
              <a:rPr lang="en-US" sz="1200" dirty="0"/>
              <a:t>(CHORUS)</a:t>
            </a:r>
            <a:endParaRPr lang="en-IN" sz="1200" dirty="0"/>
          </a:p>
          <a:p>
            <a:r>
              <a:rPr lang="en-US" sz="1200" dirty="0">
                <a:solidFill>
                  <a:srgbClr val="002060"/>
                </a:solidFill>
              </a:rPr>
              <a:t>Oh! Jingle bells, jingle bells, </a:t>
            </a:r>
            <a:endParaRPr lang="en-IN" sz="1200" dirty="0">
              <a:solidFill>
                <a:srgbClr val="002060"/>
              </a:solidFill>
            </a:endParaRPr>
          </a:p>
          <a:p>
            <a:r>
              <a:rPr lang="en-US" sz="1200" dirty="0">
                <a:solidFill>
                  <a:srgbClr val="002060"/>
                </a:solidFill>
              </a:rPr>
              <a:t>Jingle all the way. </a:t>
            </a:r>
            <a:endParaRPr lang="en-IN" sz="1200" dirty="0">
              <a:solidFill>
                <a:srgbClr val="002060"/>
              </a:solidFill>
            </a:endParaRPr>
          </a:p>
          <a:p>
            <a:r>
              <a:rPr lang="en-US" sz="1200" dirty="0">
                <a:solidFill>
                  <a:srgbClr val="002060"/>
                </a:solidFill>
              </a:rPr>
              <a:t>Oh! what fun it is to ride </a:t>
            </a:r>
            <a:endParaRPr lang="en-IN" sz="1200" dirty="0">
              <a:solidFill>
                <a:srgbClr val="002060"/>
              </a:solidFill>
            </a:endParaRPr>
          </a:p>
          <a:p>
            <a:r>
              <a:rPr lang="en-US" sz="1200" dirty="0">
                <a:solidFill>
                  <a:srgbClr val="002060"/>
                </a:solidFill>
              </a:rPr>
              <a:t>In a one-horse open sleigh. Hey! </a:t>
            </a:r>
            <a:endParaRPr lang="en-IN" sz="1200" dirty="0">
              <a:solidFill>
                <a:srgbClr val="002060"/>
              </a:solidFill>
            </a:endParaRPr>
          </a:p>
          <a:p>
            <a:r>
              <a:rPr lang="en-US" sz="1200" dirty="0">
                <a:solidFill>
                  <a:srgbClr val="002060"/>
                </a:solidFill>
              </a:rPr>
              <a:t>Jingle bells, jingle bells, </a:t>
            </a:r>
            <a:endParaRPr lang="en-IN" sz="1200" dirty="0">
              <a:solidFill>
                <a:srgbClr val="002060"/>
              </a:solidFill>
            </a:endParaRPr>
          </a:p>
          <a:p>
            <a:r>
              <a:rPr lang="en-US" sz="1200" dirty="0">
                <a:solidFill>
                  <a:srgbClr val="002060"/>
                </a:solidFill>
              </a:rPr>
              <a:t>Jingle all the way; </a:t>
            </a:r>
            <a:endParaRPr lang="en-IN" sz="1200" dirty="0">
              <a:solidFill>
                <a:srgbClr val="002060"/>
              </a:solidFill>
            </a:endParaRPr>
          </a:p>
          <a:p>
            <a:r>
              <a:rPr lang="en-US" sz="1200" dirty="0">
                <a:solidFill>
                  <a:srgbClr val="002060"/>
                </a:solidFill>
              </a:rPr>
              <a:t>Oh! what fun it is to ride </a:t>
            </a:r>
            <a:endParaRPr lang="en-IN" sz="1200" dirty="0">
              <a:solidFill>
                <a:srgbClr val="002060"/>
              </a:solidFill>
            </a:endParaRPr>
          </a:p>
          <a:p>
            <a:r>
              <a:rPr lang="en-US" sz="1200" dirty="0">
                <a:solidFill>
                  <a:srgbClr val="002060"/>
                </a:solidFill>
              </a:rPr>
              <a:t>In a one-horse open sleigh</a:t>
            </a:r>
            <a:r>
              <a:rPr lang="en-US" sz="1200" dirty="0" smtClean="0">
                <a:solidFill>
                  <a:srgbClr val="002060"/>
                </a:solidFill>
              </a:rPr>
              <a:t>.</a:t>
            </a:r>
            <a:endParaRPr lang="en-IN" sz="1200" dirty="0"/>
          </a:p>
        </p:txBody>
      </p:sp>
      <p:pic>
        <p:nvPicPr>
          <p:cNvPr id="13" name="Picture 12"/>
          <p:cNvPicPr/>
          <p:nvPr/>
        </p:nvPicPr>
        <p:blipFill rotWithShape="1">
          <a:blip r:embed="rId4">
            <a:extLst>
              <a:ext uri="{28A0092B-C50C-407E-A947-70E740481C1C}">
                <a14:useLocalDpi xmlns:a14="http://schemas.microsoft.com/office/drawing/2010/main" val="0"/>
              </a:ext>
            </a:extLst>
          </a:blip>
          <a:srcRect b="10652"/>
          <a:stretch/>
        </p:blipFill>
        <p:spPr>
          <a:xfrm>
            <a:off x="735068" y="2065684"/>
            <a:ext cx="4847943" cy="3125377"/>
          </a:xfrm>
          <a:prstGeom prst="rect">
            <a:avLst/>
          </a:prstGeom>
        </p:spPr>
      </p:pic>
      <p:pic>
        <p:nvPicPr>
          <p:cNvPr id="16" name="Picture 15">
            <a:extLst>
              <a:ext uri="{FF2B5EF4-FFF2-40B4-BE49-F238E27FC236}">
                <a16:creationId xmlns:a16="http://schemas.microsoft.com/office/drawing/2014/main" xmlns="" id="{2532C96E-161B-CC6B-FA48-8752FDBBDC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1" y="6007967"/>
            <a:ext cx="1593629" cy="629081"/>
          </a:xfrm>
          <a:prstGeom prst="rect">
            <a:avLst/>
          </a:prstGeom>
          <a:effectLst>
            <a:glow rad="62663">
              <a:schemeClr val="bg1">
                <a:alpha val="0"/>
              </a:schemeClr>
            </a:glow>
          </a:effectLst>
        </p:spPr>
      </p:pic>
      <p:sp>
        <p:nvSpPr>
          <p:cNvPr id="12"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2937641"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Book Antiqua" panose="02040602050305030304" pitchFamily="18" charset="0"/>
                <a:ea typeface="Aptos" panose="020B0004020202020204" pitchFamily="34" charset="0"/>
                <a:cs typeface="Times New Roman" panose="02020603050405020304" pitchFamily="18" charset="0"/>
              </a:rPr>
              <a:t>Elements of Music</a:t>
            </a:r>
            <a:endParaRPr lang="en-US" sz="1800" b="1" dirty="0">
              <a:effectLst/>
              <a:latin typeface="Book Antiqua" panose="0204060205030503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35914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3726686906"/>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smtClean="0">
                          <a:solidFill>
                            <a:srgbClr val="211D1E"/>
                          </a:solidFill>
                          <a:effectLst/>
                          <a:latin typeface="Times New Roman" panose="02020603050405020304" pitchFamily="18" charset="0"/>
                          <a:cs typeface="Times New Roman" panose="02020603050405020304" pitchFamily="18" charset="0"/>
                        </a:rPr>
                        <a:t>8</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cs typeface="Times New Roman" panose="02020603050405020304" pitchFamily="18" charset="0"/>
                        </a:rPr>
                        <a:t>Same or Different?</a:t>
                      </a:r>
                      <a:endParaRPr lang="en-US" sz="2400" b="0" i="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9" name="TextBox 8">
            <a:extLst>
              <a:ext uri="{FF2B5EF4-FFF2-40B4-BE49-F238E27FC236}">
                <a16:creationId xmlns:a16="http://schemas.microsoft.com/office/drawing/2014/main" xmlns="" id="{169B0743-727A-FECA-ABC0-7FC9CD94A1DD}"/>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
            <a:extLst>
              <a:ext uri="{FF2B5EF4-FFF2-40B4-BE49-F238E27FC236}">
                <a16:creationId xmlns:a16="http://schemas.microsoft.com/office/drawing/2014/main" xmlns="" id="{E6969B6F-CC83-5961-CA0E-2731DF3E9F39}"/>
              </a:ext>
            </a:extLst>
          </p:cNvPr>
          <p:cNvSpPr>
            <a:spLocks noChangeArrowheads="1"/>
          </p:cNvSpPr>
          <p:nvPr/>
        </p:nvSpPr>
        <p:spPr bwMode="auto">
          <a:xfrm>
            <a:off x="628650" y="3863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xmlns="" id="{85849C6E-5640-EDE7-FCBB-AA75F052307A}"/>
              </a:ext>
            </a:extLst>
          </p:cNvPr>
          <p:cNvSpPr txBox="1"/>
          <p:nvPr/>
        </p:nvSpPr>
        <p:spPr>
          <a:xfrm>
            <a:off x="987631" y="6194073"/>
            <a:ext cx="1729443" cy="400110"/>
          </a:xfrm>
          <a:prstGeom prst="rect">
            <a:avLst/>
          </a:prstGeom>
          <a:noFill/>
        </p:spPr>
        <p:txBody>
          <a:bodyPr wrap="square" rtlCol="0" anchor="ctr">
            <a:spAutoFit/>
          </a:bodyPr>
          <a:lstStyle/>
          <a:p>
            <a:r>
              <a:rPr lang="en-US" sz="2000" b="1" i="1" dirty="0">
                <a:ln w="12700">
                  <a:solidFill>
                    <a:schemeClr val="accent6">
                      <a:lumMod val="75000"/>
                    </a:schemeClr>
                  </a:solidFill>
                </a:ln>
                <a:solidFill>
                  <a:schemeClr val="accent6">
                    <a:lumMod val="60000"/>
                    <a:lumOff val="40000"/>
                  </a:schemeClr>
                </a:solidFill>
                <a:latin typeface="Book Antiqua" panose="02040602050305030304" pitchFamily="18" charset="0"/>
              </a:rPr>
              <a:t>Kindergarten</a:t>
            </a:r>
          </a:p>
        </p:txBody>
      </p:sp>
      <p:pic>
        <p:nvPicPr>
          <p:cNvPr id="20" name="Picture 19">
            <a:extLst>
              <a:ext uri="{FF2B5EF4-FFF2-40B4-BE49-F238E27FC236}">
                <a16:creationId xmlns:a16="http://schemas.microsoft.com/office/drawing/2014/main" xmlns="" id="{2532C96E-161B-CC6B-FA48-8752FDBBD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1" y="6007967"/>
            <a:ext cx="1593629" cy="629081"/>
          </a:xfrm>
          <a:prstGeom prst="rect">
            <a:avLst/>
          </a:prstGeom>
          <a:effectLst>
            <a:glow rad="62663">
              <a:schemeClr val="bg1">
                <a:alpha val="0"/>
              </a:schemeClr>
            </a:glow>
          </a:effectLst>
        </p:spPr>
      </p:pic>
      <p:sp>
        <p:nvSpPr>
          <p:cNvPr id="12"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2937641"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Book Antiqua" panose="02040602050305030304" pitchFamily="18" charset="0"/>
                <a:ea typeface="Aptos" panose="020B0004020202020204" pitchFamily="34" charset="0"/>
                <a:cs typeface="Times New Roman" panose="02020603050405020304" pitchFamily="18" charset="0"/>
              </a:rPr>
              <a:t>Elements of Music</a:t>
            </a:r>
            <a:endParaRPr lang="en-US" sz="1800" b="1" dirty="0">
              <a:effectLst/>
              <a:latin typeface="Book Antiqua" panose="02040602050305030304" pitchFamily="18" charset="0"/>
              <a:ea typeface="Aptos" panose="020B0004020202020204" pitchFamily="34" charset="0"/>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281" y="2637821"/>
            <a:ext cx="8594549" cy="2206319"/>
          </a:xfrm>
          <a:prstGeom prst="rect">
            <a:avLst/>
          </a:prstGeom>
        </p:spPr>
      </p:pic>
    </p:spTree>
    <p:extLst>
      <p:ext uri="{BB962C8B-B14F-4D97-AF65-F5344CB8AC3E}">
        <p14:creationId xmlns:p14="http://schemas.microsoft.com/office/powerpoint/2010/main" val="4217708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3401935247"/>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smtClean="0">
                          <a:solidFill>
                            <a:srgbClr val="211D1E"/>
                          </a:solidFill>
                          <a:effectLst/>
                          <a:latin typeface="Times New Roman" panose="02020603050405020304" pitchFamily="18" charset="0"/>
                          <a:cs typeface="Times New Roman" panose="02020603050405020304" pitchFamily="18" charset="0"/>
                        </a:rPr>
                        <a:t>9</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cs typeface="Times New Roman" panose="02020603050405020304" pitchFamily="18" charset="0"/>
                        </a:rPr>
                        <a:t>Call and Response</a:t>
                      </a:r>
                      <a:endParaRPr lang="en-US" sz="2400" b="0" i="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9" name="TextBox 8">
            <a:extLst>
              <a:ext uri="{FF2B5EF4-FFF2-40B4-BE49-F238E27FC236}">
                <a16:creationId xmlns:a16="http://schemas.microsoft.com/office/drawing/2014/main" xmlns="" id="{169B0743-727A-FECA-ABC0-7FC9CD94A1DD}"/>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
            <a:extLst>
              <a:ext uri="{FF2B5EF4-FFF2-40B4-BE49-F238E27FC236}">
                <a16:creationId xmlns:a16="http://schemas.microsoft.com/office/drawing/2014/main" xmlns="" id="{E6969B6F-CC83-5961-CA0E-2731DF3E9F39}"/>
              </a:ext>
            </a:extLst>
          </p:cNvPr>
          <p:cNvSpPr>
            <a:spLocks noChangeArrowheads="1"/>
          </p:cNvSpPr>
          <p:nvPr/>
        </p:nvSpPr>
        <p:spPr bwMode="auto">
          <a:xfrm>
            <a:off x="628650" y="3863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xmlns="" id="{85849C6E-5640-EDE7-FCBB-AA75F052307A}"/>
              </a:ext>
            </a:extLst>
          </p:cNvPr>
          <p:cNvSpPr txBox="1"/>
          <p:nvPr/>
        </p:nvSpPr>
        <p:spPr>
          <a:xfrm>
            <a:off x="987631" y="6194073"/>
            <a:ext cx="1729443" cy="400110"/>
          </a:xfrm>
          <a:prstGeom prst="rect">
            <a:avLst/>
          </a:prstGeom>
          <a:noFill/>
        </p:spPr>
        <p:txBody>
          <a:bodyPr wrap="square" rtlCol="0" anchor="ctr">
            <a:spAutoFit/>
          </a:bodyPr>
          <a:lstStyle/>
          <a:p>
            <a:r>
              <a:rPr lang="en-US" sz="2000" b="1" i="1" dirty="0">
                <a:ln w="12700">
                  <a:solidFill>
                    <a:schemeClr val="accent6">
                      <a:lumMod val="75000"/>
                    </a:schemeClr>
                  </a:solidFill>
                </a:ln>
                <a:solidFill>
                  <a:schemeClr val="accent6">
                    <a:lumMod val="60000"/>
                    <a:lumOff val="40000"/>
                  </a:schemeClr>
                </a:solidFill>
                <a:latin typeface="Book Antiqua" panose="02040602050305030304" pitchFamily="18" charset="0"/>
              </a:rPr>
              <a:t>Kindergarten</a:t>
            </a:r>
          </a:p>
        </p:txBody>
      </p:sp>
      <p:pic>
        <p:nvPicPr>
          <p:cNvPr id="13" name="Picture 12">
            <a:extLst>
              <a:ext uri="{FF2B5EF4-FFF2-40B4-BE49-F238E27FC236}">
                <a16:creationId xmlns:a16="http://schemas.microsoft.com/office/drawing/2014/main" xmlns="" id="{2532C96E-161B-CC6B-FA48-8752FDBBD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1" y="6007967"/>
            <a:ext cx="1593629" cy="629081"/>
          </a:xfrm>
          <a:prstGeom prst="rect">
            <a:avLst/>
          </a:prstGeom>
          <a:effectLst>
            <a:glow rad="62663">
              <a:schemeClr val="bg1">
                <a:alpha val="0"/>
              </a:schemeClr>
            </a:glow>
          </a:effectLst>
        </p:spPr>
      </p:pic>
      <p:sp>
        <p:nvSpPr>
          <p:cNvPr id="11"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2937641"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Book Antiqua" panose="02040602050305030304" pitchFamily="18" charset="0"/>
                <a:ea typeface="Aptos" panose="020B0004020202020204" pitchFamily="34" charset="0"/>
                <a:cs typeface="Times New Roman" panose="02020603050405020304" pitchFamily="18" charset="0"/>
              </a:rPr>
              <a:t>Elements of Music</a:t>
            </a:r>
            <a:endParaRPr lang="en-US" sz="1800" b="1" dirty="0">
              <a:effectLst/>
              <a:latin typeface="Book Antiqua" panose="02040602050305030304" pitchFamily="18" charset="0"/>
              <a:ea typeface="Aptos" panose="020B0004020202020204" pitchFamily="34" charset="0"/>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610" y="2524132"/>
            <a:ext cx="7881020" cy="2982688"/>
          </a:xfrm>
          <a:prstGeom prst="rect">
            <a:avLst/>
          </a:prstGeom>
        </p:spPr>
      </p:pic>
    </p:spTree>
    <p:extLst>
      <p:ext uri="{BB962C8B-B14F-4D97-AF65-F5344CB8AC3E}">
        <p14:creationId xmlns:p14="http://schemas.microsoft.com/office/powerpoint/2010/main" val="23753348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1386170012"/>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708791">
                  <a:extLst>
                    <a:ext uri="{9D8B030D-6E8A-4147-A177-3AD203B41FA5}">
                      <a16:colId xmlns:a16="http://schemas.microsoft.com/office/drawing/2014/main" xmlns="" val="1882900237"/>
                    </a:ext>
                  </a:extLst>
                </a:gridCol>
                <a:gridCol w="8062090">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smtClean="0">
                          <a:solidFill>
                            <a:srgbClr val="211D1E"/>
                          </a:solidFill>
                          <a:effectLst/>
                          <a:latin typeface="Times New Roman" panose="02020603050405020304" pitchFamily="18" charset="0"/>
                          <a:cs typeface="Times New Roman" panose="02020603050405020304" pitchFamily="18" charset="0"/>
                        </a:rPr>
                        <a:t>10</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cs typeface="Times New Roman" panose="02020603050405020304" pitchFamily="18" charset="0"/>
                        </a:rPr>
                        <a:t>Animals and Instruments</a:t>
                      </a:r>
                      <a:endParaRPr lang="en-US" sz="2400" b="0" i="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9" name="TextBox 8">
            <a:extLst>
              <a:ext uri="{FF2B5EF4-FFF2-40B4-BE49-F238E27FC236}">
                <a16:creationId xmlns:a16="http://schemas.microsoft.com/office/drawing/2014/main" xmlns="" id="{169B0743-727A-FECA-ABC0-7FC9CD94A1DD}"/>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xmlns="" id="{85849C6E-5640-EDE7-FCBB-AA75F052307A}"/>
              </a:ext>
            </a:extLst>
          </p:cNvPr>
          <p:cNvSpPr txBox="1"/>
          <p:nvPr/>
        </p:nvSpPr>
        <p:spPr>
          <a:xfrm>
            <a:off x="987631" y="6194073"/>
            <a:ext cx="1729443" cy="400110"/>
          </a:xfrm>
          <a:prstGeom prst="rect">
            <a:avLst/>
          </a:prstGeom>
          <a:noFill/>
        </p:spPr>
        <p:txBody>
          <a:bodyPr wrap="square" rtlCol="0" anchor="ctr">
            <a:spAutoFit/>
          </a:bodyPr>
          <a:lstStyle/>
          <a:p>
            <a:r>
              <a:rPr lang="en-US" sz="2000" b="1" i="1" dirty="0">
                <a:ln w="12700">
                  <a:solidFill>
                    <a:schemeClr val="accent6">
                      <a:lumMod val="75000"/>
                    </a:schemeClr>
                  </a:solidFill>
                </a:ln>
                <a:solidFill>
                  <a:schemeClr val="accent6">
                    <a:lumMod val="60000"/>
                    <a:lumOff val="40000"/>
                  </a:schemeClr>
                </a:solidFill>
                <a:latin typeface="Book Antiqua" panose="02040602050305030304" pitchFamily="18" charset="0"/>
              </a:rPr>
              <a:t>Kindergarten</a:t>
            </a:r>
          </a:p>
        </p:txBody>
      </p:sp>
      <p:pic>
        <p:nvPicPr>
          <p:cNvPr id="12" name="Picture 11">
            <a:extLst>
              <a:ext uri="{FF2B5EF4-FFF2-40B4-BE49-F238E27FC236}">
                <a16:creationId xmlns:a16="http://schemas.microsoft.com/office/drawing/2014/main" xmlns="" id="{2532C96E-161B-CC6B-FA48-8752FDBBD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1" y="6007967"/>
            <a:ext cx="1593629" cy="629081"/>
          </a:xfrm>
          <a:prstGeom prst="rect">
            <a:avLst/>
          </a:prstGeom>
          <a:effectLst>
            <a:glow rad="62663">
              <a:schemeClr val="bg1">
                <a:alpha val="0"/>
              </a:schemeClr>
            </a:glow>
          </a:effectLst>
        </p:spPr>
      </p:pic>
      <p:sp>
        <p:nvSpPr>
          <p:cNvPr id="13"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2937641"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Book Antiqua" panose="02040602050305030304" pitchFamily="18" charset="0"/>
                <a:ea typeface="Aptos" panose="020B0004020202020204" pitchFamily="34" charset="0"/>
                <a:cs typeface="Times New Roman" panose="02020603050405020304" pitchFamily="18" charset="0"/>
              </a:rPr>
              <a:t>Instruments and Music</a:t>
            </a:r>
            <a:endParaRPr lang="en-US" sz="1800" b="1" dirty="0">
              <a:effectLst/>
              <a:latin typeface="Book Antiqua" panose="02040602050305030304" pitchFamily="18" charset="0"/>
              <a:ea typeface="Aptos" panose="020B0004020202020204" pitchFamily="34" charset="0"/>
              <a:cs typeface="Times New Roman" panose="02020603050405020304" pitchFamily="18" charset="0"/>
            </a:endParaRPr>
          </a:p>
        </p:txBody>
      </p:sp>
      <p:sp>
        <p:nvSpPr>
          <p:cNvPr id="3" name="TextBox 2"/>
          <p:cNvSpPr txBox="1"/>
          <p:nvPr/>
        </p:nvSpPr>
        <p:spPr>
          <a:xfrm>
            <a:off x="1371369" y="2219151"/>
            <a:ext cx="1226678" cy="894762"/>
          </a:xfrm>
          <a:prstGeom prst="rect">
            <a:avLst/>
          </a:prstGeom>
          <a:solidFill>
            <a:schemeClr val="bg1"/>
          </a:solidFill>
          <a:ln>
            <a:solidFill>
              <a:schemeClr val="bg1"/>
            </a:solidFill>
          </a:ln>
        </p:spPr>
        <p:txBody>
          <a:bodyPr wrap="square" rtlCol="0">
            <a:spAutoFit/>
          </a:bodyPr>
          <a:lstStyle/>
          <a:p>
            <a:endParaRPr lang="en-IN" dirty="0"/>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4351" y="1080385"/>
            <a:ext cx="2622204" cy="175511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2126" y="2945155"/>
            <a:ext cx="1644689" cy="1452226"/>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7068" y="4418241"/>
            <a:ext cx="1683328" cy="1510162"/>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9952" y="982323"/>
            <a:ext cx="1774913" cy="1520140"/>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60828" y="2835503"/>
            <a:ext cx="1639449" cy="1379967"/>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60024" y="4610392"/>
            <a:ext cx="2515317" cy="983205"/>
          </a:xfrm>
          <a:prstGeom prst="rect">
            <a:avLst/>
          </a:prstGeom>
        </p:spPr>
      </p:pic>
    </p:spTree>
    <p:extLst>
      <p:ext uri="{BB962C8B-B14F-4D97-AF65-F5344CB8AC3E}">
        <p14:creationId xmlns:p14="http://schemas.microsoft.com/office/powerpoint/2010/main" val="37917132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3195555620"/>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708791">
                  <a:extLst>
                    <a:ext uri="{9D8B030D-6E8A-4147-A177-3AD203B41FA5}">
                      <a16:colId xmlns:a16="http://schemas.microsoft.com/office/drawing/2014/main" xmlns="" val="1882900237"/>
                    </a:ext>
                  </a:extLst>
                </a:gridCol>
                <a:gridCol w="8062090">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smtClean="0">
                          <a:solidFill>
                            <a:srgbClr val="211D1E"/>
                          </a:solidFill>
                          <a:effectLst/>
                          <a:latin typeface="Times New Roman" panose="02020603050405020304" pitchFamily="18" charset="0"/>
                          <a:cs typeface="Times New Roman" panose="02020603050405020304" pitchFamily="18" charset="0"/>
                        </a:rPr>
                        <a:t>11</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cs typeface="Times New Roman" panose="02020603050405020304" pitchFamily="18" charset="0"/>
                        </a:rPr>
                        <a:t>A New Animal Song</a:t>
                      </a:r>
                      <a:endParaRPr lang="en-US" sz="2400" b="0" i="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9" name="TextBox 8">
            <a:extLst>
              <a:ext uri="{FF2B5EF4-FFF2-40B4-BE49-F238E27FC236}">
                <a16:creationId xmlns:a16="http://schemas.microsoft.com/office/drawing/2014/main" xmlns="" id="{169B0743-727A-FECA-ABC0-7FC9CD94A1DD}"/>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xmlns="" id="{85849C6E-5640-EDE7-FCBB-AA75F052307A}"/>
              </a:ext>
            </a:extLst>
          </p:cNvPr>
          <p:cNvSpPr txBox="1"/>
          <p:nvPr/>
        </p:nvSpPr>
        <p:spPr>
          <a:xfrm>
            <a:off x="987631" y="6194073"/>
            <a:ext cx="1729443" cy="400110"/>
          </a:xfrm>
          <a:prstGeom prst="rect">
            <a:avLst/>
          </a:prstGeom>
          <a:noFill/>
        </p:spPr>
        <p:txBody>
          <a:bodyPr wrap="square" rtlCol="0" anchor="ctr">
            <a:spAutoFit/>
          </a:bodyPr>
          <a:lstStyle/>
          <a:p>
            <a:r>
              <a:rPr lang="en-US" sz="2000" b="1" i="1" dirty="0">
                <a:ln w="12700">
                  <a:solidFill>
                    <a:schemeClr val="accent6">
                      <a:lumMod val="75000"/>
                    </a:schemeClr>
                  </a:solidFill>
                </a:ln>
                <a:solidFill>
                  <a:schemeClr val="accent6">
                    <a:lumMod val="60000"/>
                    <a:lumOff val="40000"/>
                  </a:schemeClr>
                </a:solidFill>
                <a:latin typeface="Book Antiqua" panose="02040602050305030304" pitchFamily="18" charset="0"/>
              </a:rPr>
              <a:t>Kindergarten</a:t>
            </a:r>
          </a:p>
        </p:txBody>
      </p:sp>
      <p:pic>
        <p:nvPicPr>
          <p:cNvPr id="13" name="Picture 12">
            <a:extLst>
              <a:ext uri="{FF2B5EF4-FFF2-40B4-BE49-F238E27FC236}">
                <a16:creationId xmlns:a16="http://schemas.microsoft.com/office/drawing/2014/main" xmlns="" id="{2532C96E-161B-CC6B-FA48-8752FDBBD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1" y="6007967"/>
            <a:ext cx="1593629" cy="629081"/>
          </a:xfrm>
          <a:prstGeom prst="rect">
            <a:avLst/>
          </a:prstGeom>
          <a:effectLst>
            <a:glow rad="62663">
              <a:schemeClr val="bg1">
                <a:alpha val="0"/>
              </a:schemeClr>
            </a:glow>
          </a:effectLst>
        </p:spPr>
      </p:pic>
      <p:sp>
        <p:nvSpPr>
          <p:cNvPr id="11"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2937641"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Book Antiqua" panose="02040602050305030304" pitchFamily="18" charset="0"/>
                <a:ea typeface="Aptos" panose="020B0004020202020204" pitchFamily="34" charset="0"/>
                <a:cs typeface="Times New Roman" panose="02020603050405020304" pitchFamily="18" charset="0"/>
              </a:rPr>
              <a:t>Instruments and Music</a:t>
            </a:r>
            <a:endParaRPr lang="en-US" sz="1800" b="1" dirty="0">
              <a:effectLst/>
              <a:latin typeface="Book Antiqua" panose="02040602050305030304" pitchFamily="18" charset="0"/>
              <a:ea typeface="Aptos" panose="020B0004020202020204" pitchFamily="34" charset="0"/>
              <a:cs typeface="Times New Roman" panose="02020603050405020304" pitchFamily="18" charset="0"/>
            </a:endParaRPr>
          </a:p>
        </p:txBody>
      </p:sp>
      <p:sp>
        <p:nvSpPr>
          <p:cNvPr id="7" name="TextBox 6"/>
          <p:cNvSpPr txBox="1"/>
          <p:nvPr/>
        </p:nvSpPr>
        <p:spPr>
          <a:xfrm>
            <a:off x="2852915" y="3934240"/>
            <a:ext cx="123275" cy="184666"/>
          </a:xfrm>
          <a:prstGeom prst="rect">
            <a:avLst/>
          </a:prstGeom>
          <a:solidFill>
            <a:schemeClr val="bg1"/>
          </a:solidFill>
        </p:spPr>
        <p:txBody>
          <a:bodyPr wrap="square" rtlCol="0">
            <a:spAutoFit/>
          </a:bodyPr>
          <a:lstStyle/>
          <a:p>
            <a:endParaRPr lang="en-IN" dirty="0">
              <a:ln>
                <a:solidFill>
                  <a:schemeClr val="bg2"/>
                </a:solidFill>
              </a:ln>
            </a:endParaRPr>
          </a:p>
        </p:txBody>
      </p:sp>
      <p:sp>
        <p:nvSpPr>
          <p:cNvPr id="24" name="TextBox 23"/>
          <p:cNvSpPr txBox="1"/>
          <p:nvPr/>
        </p:nvSpPr>
        <p:spPr>
          <a:xfrm>
            <a:off x="5809485" y="3190875"/>
            <a:ext cx="342901" cy="372273"/>
          </a:xfrm>
          <a:prstGeom prst="rect">
            <a:avLst/>
          </a:prstGeom>
          <a:solidFill>
            <a:schemeClr val="bg1"/>
          </a:solidFill>
          <a:ln>
            <a:solidFill>
              <a:schemeClr val="bg1"/>
            </a:solidFill>
          </a:ln>
        </p:spPr>
        <p:txBody>
          <a:bodyPr wrap="square" rtlCol="0">
            <a:spAutoFit/>
          </a:bodyPr>
          <a:lstStyle/>
          <a:p>
            <a:endParaRPr lang="en-IN" dirty="0"/>
          </a:p>
        </p:txBody>
      </p:sp>
      <p:sp>
        <p:nvSpPr>
          <p:cNvPr id="27" name="TextBox 26"/>
          <p:cNvSpPr txBox="1"/>
          <p:nvPr/>
        </p:nvSpPr>
        <p:spPr>
          <a:xfrm>
            <a:off x="6607511" y="3107982"/>
            <a:ext cx="167025" cy="489973"/>
          </a:xfrm>
          <a:prstGeom prst="rect">
            <a:avLst/>
          </a:prstGeom>
          <a:solidFill>
            <a:schemeClr val="bg1"/>
          </a:solidFill>
          <a:ln>
            <a:solidFill>
              <a:schemeClr val="bg1"/>
            </a:solidFill>
          </a:ln>
        </p:spPr>
        <p:txBody>
          <a:bodyPr wrap="square" rtlCol="0">
            <a:spAutoFit/>
          </a:bodyPr>
          <a:lstStyle/>
          <a:p>
            <a:endParaRPr lang="en-IN" dirty="0"/>
          </a:p>
        </p:txBody>
      </p:sp>
      <p:sp>
        <p:nvSpPr>
          <p:cNvPr id="28" name="TextBox 27"/>
          <p:cNvSpPr txBox="1"/>
          <p:nvPr/>
        </p:nvSpPr>
        <p:spPr>
          <a:xfrm>
            <a:off x="5818698" y="2327673"/>
            <a:ext cx="665925" cy="966349"/>
          </a:xfrm>
          <a:prstGeom prst="rect">
            <a:avLst/>
          </a:prstGeom>
          <a:solidFill>
            <a:schemeClr val="bg1"/>
          </a:solidFill>
          <a:ln>
            <a:solidFill>
              <a:schemeClr val="bg1"/>
            </a:solidFill>
          </a:ln>
        </p:spPr>
        <p:txBody>
          <a:bodyPr wrap="square" rtlCol="0">
            <a:spAutoFit/>
          </a:bodyPr>
          <a:lstStyle/>
          <a:p>
            <a:endParaRPr lang="en-IN" dirty="0"/>
          </a:p>
        </p:txBody>
      </p:sp>
      <p:sp>
        <p:nvSpPr>
          <p:cNvPr id="29" name="TextBox 28"/>
          <p:cNvSpPr txBox="1"/>
          <p:nvPr/>
        </p:nvSpPr>
        <p:spPr>
          <a:xfrm>
            <a:off x="3590412" y="3670222"/>
            <a:ext cx="281595" cy="583677"/>
          </a:xfrm>
          <a:prstGeom prst="rect">
            <a:avLst/>
          </a:prstGeom>
          <a:solidFill>
            <a:schemeClr val="bg1"/>
          </a:solidFill>
          <a:ln>
            <a:solidFill>
              <a:schemeClr val="bg1"/>
            </a:solidFill>
          </a:ln>
        </p:spPr>
        <p:txBody>
          <a:bodyPr wrap="square" rtlCol="0">
            <a:spAutoFit/>
          </a:bodyPr>
          <a:lstStyle/>
          <a:p>
            <a:endParaRPr lang="en-IN" dirty="0"/>
          </a:p>
        </p:txBody>
      </p:sp>
      <p:sp>
        <p:nvSpPr>
          <p:cNvPr id="21" name="TextBox 20"/>
          <p:cNvSpPr txBox="1"/>
          <p:nvPr/>
        </p:nvSpPr>
        <p:spPr>
          <a:xfrm>
            <a:off x="3547176" y="3033237"/>
            <a:ext cx="665925" cy="966349"/>
          </a:xfrm>
          <a:prstGeom prst="rect">
            <a:avLst/>
          </a:prstGeom>
          <a:solidFill>
            <a:schemeClr val="bg1"/>
          </a:solidFill>
          <a:ln>
            <a:solidFill>
              <a:schemeClr val="bg1"/>
            </a:solidFill>
          </a:ln>
        </p:spPr>
        <p:txBody>
          <a:bodyPr wrap="square" rtlCol="0">
            <a:spAutoFit/>
          </a:bodyPr>
          <a:lstStyle/>
          <a:p>
            <a:endParaRPr lang="en-IN" dirty="0"/>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1271" y="1281371"/>
            <a:ext cx="6801455" cy="4501597"/>
          </a:xfrm>
          <a:prstGeom prst="rect">
            <a:avLst/>
          </a:prstGeom>
        </p:spPr>
      </p:pic>
    </p:spTree>
    <p:extLst>
      <p:ext uri="{BB962C8B-B14F-4D97-AF65-F5344CB8AC3E}">
        <p14:creationId xmlns:p14="http://schemas.microsoft.com/office/powerpoint/2010/main" val="21211848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1224658896"/>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708791">
                  <a:extLst>
                    <a:ext uri="{9D8B030D-6E8A-4147-A177-3AD203B41FA5}">
                      <a16:colId xmlns:a16="http://schemas.microsoft.com/office/drawing/2014/main" xmlns="" val="1882900237"/>
                    </a:ext>
                  </a:extLst>
                </a:gridCol>
                <a:gridCol w="8062090">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smtClean="0">
                          <a:solidFill>
                            <a:srgbClr val="211D1E"/>
                          </a:solidFill>
                          <a:effectLst/>
                          <a:latin typeface="Times New Roman" panose="02020603050405020304" pitchFamily="18" charset="0"/>
                          <a:cs typeface="Times New Roman" panose="02020603050405020304" pitchFamily="18" charset="0"/>
                        </a:rPr>
                        <a:t>12</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cs typeface="Times New Roman" panose="02020603050405020304" pitchFamily="18" charset="0"/>
                        </a:rPr>
                        <a:t>Tell a Musical Story</a:t>
                      </a:r>
                      <a:endParaRPr lang="en-US" sz="2400" b="0" i="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9" name="TextBox 8">
            <a:extLst>
              <a:ext uri="{FF2B5EF4-FFF2-40B4-BE49-F238E27FC236}">
                <a16:creationId xmlns:a16="http://schemas.microsoft.com/office/drawing/2014/main" xmlns="" id="{169B0743-727A-FECA-ABC0-7FC9CD94A1DD}"/>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xmlns="" id="{85849C6E-5640-EDE7-FCBB-AA75F052307A}"/>
              </a:ext>
            </a:extLst>
          </p:cNvPr>
          <p:cNvSpPr txBox="1"/>
          <p:nvPr/>
        </p:nvSpPr>
        <p:spPr>
          <a:xfrm>
            <a:off x="987631" y="6194073"/>
            <a:ext cx="1729443" cy="400110"/>
          </a:xfrm>
          <a:prstGeom prst="rect">
            <a:avLst/>
          </a:prstGeom>
          <a:noFill/>
        </p:spPr>
        <p:txBody>
          <a:bodyPr wrap="square" rtlCol="0" anchor="ctr">
            <a:spAutoFit/>
          </a:bodyPr>
          <a:lstStyle/>
          <a:p>
            <a:r>
              <a:rPr lang="en-US" sz="2000" b="1" i="1" dirty="0">
                <a:ln w="12700">
                  <a:solidFill>
                    <a:schemeClr val="accent6">
                      <a:lumMod val="75000"/>
                    </a:schemeClr>
                  </a:solidFill>
                </a:ln>
                <a:solidFill>
                  <a:schemeClr val="accent6">
                    <a:lumMod val="60000"/>
                    <a:lumOff val="40000"/>
                  </a:schemeClr>
                </a:solidFill>
                <a:latin typeface="Book Antiqua" panose="02040602050305030304" pitchFamily="18" charset="0"/>
              </a:rPr>
              <a:t>Kindergarten</a:t>
            </a:r>
          </a:p>
        </p:txBody>
      </p:sp>
      <p:pic>
        <p:nvPicPr>
          <p:cNvPr id="16" name="Picture 15">
            <a:extLst>
              <a:ext uri="{FF2B5EF4-FFF2-40B4-BE49-F238E27FC236}">
                <a16:creationId xmlns:a16="http://schemas.microsoft.com/office/drawing/2014/main" xmlns="" id="{2532C96E-161B-CC6B-FA48-8752FDBBD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1" y="6007967"/>
            <a:ext cx="1593629" cy="629081"/>
          </a:xfrm>
          <a:prstGeom prst="rect">
            <a:avLst/>
          </a:prstGeom>
          <a:effectLst>
            <a:glow rad="62663">
              <a:schemeClr val="bg1">
                <a:alpha val="0"/>
              </a:schemeClr>
            </a:glow>
          </a:effectLst>
        </p:spPr>
      </p:pic>
      <p:sp>
        <p:nvSpPr>
          <p:cNvPr id="12"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2937641"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Book Antiqua" panose="02040602050305030304" pitchFamily="18" charset="0"/>
                <a:ea typeface="Aptos" panose="020B0004020202020204" pitchFamily="34" charset="0"/>
                <a:cs typeface="Times New Roman" panose="02020603050405020304" pitchFamily="18" charset="0"/>
              </a:rPr>
              <a:t>Instruments and Music</a:t>
            </a:r>
            <a:endParaRPr lang="en-US" sz="1800" b="1" dirty="0">
              <a:effectLst/>
              <a:latin typeface="Book Antiqua" panose="02040602050305030304" pitchFamily="18" charset="0"/>
              <a:ea typeface="Aptos" panose="020B0004020202020204" pitchFamily="34" charset="0"/>
              <a:cs typeface="Times New Roman" panose="02020603050405020304" pitchFamily="18"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5776" y="1036613"/>
            <a:ext cx="5363147" cy="2362295"/>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7847" y="3954808"/>
            <a:ext cx="5161061" cy="1930936"/>
          </a:xfrm>
          <a:prstGeom prst="rect">
            <a:avLst/>
          </a:prstGeom>
        </p:spPr>
      </p:pic>
    </p:spTree>
    <p:extLst>
      <p:ext uri="{BB962C8B-B14F-4D97-AF65-F5344CB8AC3E}">
        <p14:creationId xmlns:p14="http://schemas.microsoft.com/office/powerpoint/2010/main" val="33153082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xmlns="" id="{9CA8C347-6787-D73D-CF3E-F039BE311C6C}"/>
              </a:ext>
            </a:extLst>
          </p:cNvPr>
          <p:cNvSpPr txBox="1"/>
          <p:nvPr/>
        </p:nvSpPr>
        <p:spPr>
          <a:xfrm>
            <a:off x="115614" y="115438"/>
            <a:ext cx="3594538" cy="400110"/>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Music </a:t>
            </a:r>
            <a:r>
              <a:rPr lang="en-US" sz="2000" b="1" dirty="0">
                <a:latin typeface="Times New Roman" panose="02020603050405020304" pitchFamily="18" charset="0"/>
                <a:cs typeface="Times New Roman" panose="02020603050405020304" pitchFamily="18" charset="0"/>
              </a:rPr>
              <a:t>Cards</a:t>
            </a:r>
          </a:p>
        </p:txBody>
      </p:sp>
      <p:sp>
        <p:nvSpPr>
          <p:cNvPr id="4" name="TextBox 3">
            <a:extLst>
              <a:ext uri="{FF2B5EF4-FFF2-40B4-BE49-F238E27FC236}">
                <a16:creationId xmlns:a16="http://schemas.microsoft.com/office/drawing/2014/main" xmlns="" id="{83AAE973-E503-3B2D-0006-A025CF203B89}"/>
              </a:ext>
            </a:extLst>
          </p:cNvPr>
          <p:cNvSpPr txBox="1"/>
          <p:nvPr/>
        </p:nvSpPr>
        <p:spPr>
          <a:xfrm>
            <a:off x="969583" y="370758"/>
            <a:ext cx="4109545" cy="400110"/>
          </a:xfrm>
          <a:prstGeom prst="rect">
            <a:avLst/>
          </a:prstGeom>
          <a:noFill/>
        </p:spPr>
        <p:txBody>
          <a:bodyPr wrap="square" rtlCol="0" anchor="ctr">
            <a:spAutoFit/>
          </a:bodyPr>
          <a:lstStyle/>
          <a:p>
            <a:r>
              <a:rPr lang="en-US" sz="2000" i="1" dirty="0">
                <a:ln w="12700">
                  <a:solidFill>
                    <a:schemeClr val="accent6">
                      <a:lumMod val="75000"/>
                    </a:schemeClr>
                  </a:solidFill>
                </a:ln>
                <a:solidFill>
                  <a:schemeClr val="accent6">
                    <a:lumMod val="60000"/>
                    <a:lumOff val="40000"/>
                  </a:schemeClr>
                </a:solidFill>
                <a:latin typeface="Times New Roman" panose="02020603050405020304" pitchFamily="18" charset="0"/>
                <a:cs typeface="Times New Roman" panose="02020603050405020304" pitchFamily="18" charset="0"/>
              </a:rPr>
              <a:t>Kindergarten</a:t>
            </a:r>
          </a:p>
        </p:txBody>
      </p:sp>
      <p:pic>
        <p:nvPicPr>
          <p:cNvPr id="10" name="Picture 9">
            <a:extLst>
              <a:ext uri="{FF2B5EF4-FFF2-40B4-BE49-F238E27FC236}">
                <a16:creationId xmlns:a16="http://schemas.microsoft.com/office/drawing/2014/main" xmlns="" id="{2532C96E-161B-CC6B-FA48-8752FDBBD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761" y="254901"/>
            <a:ext cx="1593629" cy="629081"/>
          </a:xfrm>
          <a:prstGeom prst="rect">
            <a:avLst/>
          </a:prstGeom>
          <a:effectLst>
            <a:glow rad="62663">
              <a:schemeClr val="bg1">
                <a:alpha val="0"/>
              </a:schemeClr>
            </a:glow>
          </a:effectLst>
        </p:spPr>
      </p:pic>
      <p:sp>
        <p:nvSpPr>
          <p:cNvPr id="7" name="TextBox 6">
            <a:extLst>
              <a:ext uri="{FF2B5EF4-FFF2-40B4-BE49-F238E27FC236}">
                <a16:creationId xmlns="" xmlns:a16="http://schemas.microsoft.com/office/drawing/2014/main" id="{30617D7D-F9EB-E4F5-522B-43CE01A97AED}"/>
              </a:ext>
            </a:extLst>
          </p:cNvPr>
          <p:cNvSpPr txBox="1"/>
          <p:nvPr/>
        </p:nvSpPr>
        <p:spPr>
          <a:xfrm>
            <a:off x="3732697" y="181543"/>
            <a:ext cx="1685677" cy="461665"/>
          </a:xfrm>
          <a:prstGeom prst="rect">
            <a:avLst/>
          </a:prstGeom>
          <a:noFill/>
        </p:spPr>
        <p:txBody>
          <a:bodyPr wrap="square">
            <a:spAutoFit/>
          </a:bodyPr>
          <a:lstStyle/>
          <a:p>
            <a:pPr algn="ctr"/>
            <a:r>
              <a:rPr lang="en-US" sz="2400" b="1" dirty="0">
                <a:solidFill>
                  <a:srgbClr val="211D1E"/>
                </a:solidFill>
                <a:effectLst/>
                <a:latin typeface="Times New Roman" panose="02020603050405020304" pitchFamily="18" charset="0"/>
                <a:cs typeface="Times New Roman" panose="02020603050405020304" pitchFamily="18" charset="0"/>
              </a:rPr>
              <a:t>Credits</a:t>
            </a:r>
            <a:endParaRPr lang="en-US" sz="1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8A7EB686-9077-C460-3772-FA4403045204}"/>
              </a:ext>
            </a:extLst>
          </p:cNvPr>
          <p:cNvSpPr txBox="1"/>
          <p:nvPr/>
        </p:nvSpPr>
        <p:spPr>
          <a:xfrm>
            <a:off x="969583" y="1372842"/>
            <a:ext cx="4513591" cy="4339650"/>
          </a:xfrm>
          <a:prstGeom prst="rect">
            <a:avLst/>
          </a:prstGeom>
          <a:noFill/>
        </p:spPr>
        <p:txBody>
          <a:bodyPr wrap="square">
            <a:spAutoFit/>
          </a:bodyPr>
          <a:lstStyle/>
          <a:p>
            <a:r>
              <a:rPr lang="en-GB" sz="1200" dirty="0">
                <a:solidFill>
                  <a:srgbClr val="211D1E"/>
                </a:solidFill>
                <a:latin typeface="Times New Roman" panose="02020603050405020304" pitchFamily="18" charset="0"/>
                <a:cs typeface="Times New Roman" panose="02020603050405020304" pitchFamily="18" charset="0"/>
              </a:rPr>
              <a:t>Christopher </a:t>
            </a:r>
            <a:r>
              <a:rPr lang="en-GB" sz="1200" dirty="0" err="1">
                <a:solidFill>
                  <a:srgbClr val="211D1E"/>
                </a:solidFill>
                <a:latin typeface="Times New Roman" panose="02020603050405020304" pitchFamily="18" charset="0"/>
                <a:cs typeface="Times New Roman" panose="02020603050405020304" pitchFamily="18" charset="0"/>
              </a:rPr>
              <a:t>Doehling</a:t>
            </a:r>
            <a:r>
              <a:rPr lang="en-GB" sz="1200" dirty="0">
                <a:solidFill>
                  <a:srgbClr val="211D1E"/>
                </a:solidFill>
                <a:latin typeface="Times New Roman" panose="02020603050405020304" pitchFamily="18" charset="0"/>
                <a:cs typeface="Times New Roman" panose="02020603050405020304" pitchFamily="18" charset="0"/>
              </a:rPr>
              <a:t>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7a</a:t>
            </a:r>
          </a:p>
          <a:p>
            <a:r>
              <a:rPr lang="en-GB" sz="1200" dirty="0" err="1">
                <a:solidFill>
                  <a:srgbClr val="211D1E"/>
                </a:solidFill>
                <a:latin typeface="Times New Roman" panose="02020603050405020304" pitchFamily="18" charset="0"/>
                <a:cs typeface="Times New Roman" panose="02020603050405020304" pitchFamily="18" charset="0"/>
              </a:rPr>
              <a:t>Cienpies</a:t>
            </a:r>
            <a:r>
              <a:rPr lang="en-GB" sz="1200" dirty="0">
                <a:solidFill>
                  <a:srgbClr val="211D1E"/>
                </a:solidFill>
                <a:latin typeface="Times New Roman" panose="02020603050405020304" pitchFamily="18" charset="0"/>
                <a:cs typeface="Times New Roman" panose="02020603050405020304" pitchFamily="18" charset="0"/>
              </a:rPr>
              <a:t> Design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5j</a:t>
            </a:r>
          </a:p>
          <a:p>
            <a:r>
              <a:rPr lang="en-GB" sz="1200" dirty="0" err="1">
                <a:solidFill>
                  <a:srgbClr val="211D1E"/>
                </a:solidFill>
                <a:latin typeface="Times New Roman" panose="02020603050405020304" pitchFamily="18" charset="0"/>
                <a:cs typeface="Times New Roman" panose="02020603050405020304" pitchFamily="18" charset="0"/>
              </a:rPr>
              <a:t>Derriva</a:t>
            </a:r>
            <a:r>
              <a:rPr lang="en-GB" sz="1200" dirty="0">
                <a:solidFill>
                  <a:srgbClr val="211D1E"/>
                </a:solidFill>
                <a:latin typeface="Times New Roman" panose="02020603050405020304" pitchFamily="18" charset="0"/>
                <a:cs typeface="Times New Roman" panose="02020603050405020304" pitchFamily="18" charset="0"/>
              </a:rPr>
              <a:t>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13d</a:t>
            </a:r>
          </a:p>
          <a:p>
            <a:r>
              <a:rPr lang="en-GB" sz="1200" dirty="0">
                <a:solidFill>
                  <a:srgbClr val="211D1E"/>
                </a:solidFill>
                <a:latin typeface="Times New Roman" panose="02020603050405020304" pitchFamily="18" charset="0"/>
                <a:cs typeface="Times New Roman" panose="02020603050405020304" pitchFamily="18" charset="0"/>
              </a:rPr>
              <a:t>Don B. Stevenson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10</a:t>
            </a:r>
          </a:p>
          <a:p>
            <a:r>
              <a:rPr lang="en-GB" sz="1200" dirty="0">
                <a:solidFill>
                  <a:srgbClr val="211D1E"/>
                </a:solidFill>
                <a:latin typeface="Times New Roman" panose="02020603050405020304" pitchFamily="18" charset="0"/>
                <a:cs typeface="Times New Roman" panose="02020603050405020304" pitchFamily="18" charset="0"/>
              </a:rPr>
              <a:t>Elena </a:t>
            </a:r>
            <a:r>
              <a:rPr lang="en-GB" sz="1200" dirty="0" err="1">
                <a:solidFill>
                  <a:srgbClr val="211D1E"/>
                </a:solidFill>
                <a:latin typeface="Times New Roman" panose="02020603050405020304" pitchFamily="18" charset="0"/>
                <a:cs typeface="Times New Roman" panose="02020603050405020304" pitchFamily="18" charset="0"/>
              </a:rPr>
              <a:t>Batura</a:t>
            </a:r>
            <a:r>
              <a:rPr lang="en-GB" sz="1200" dirty="0">
                <a:solidFill>
                  <a:srgbClr val="211D1E"/>
                </a:solidFill>
                <a:latin typeface="Times New Roman" panose="02020603050405020304" pitchFamily="18" charset="0"/>
                <a:cs typeface="Times New Roman" panose="02020603050405020304" pitchFamily="18" charset="0"/>
              </a:rPr>
              <a:t>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5f</a:t>
            </a:r>
          </a:p>
          <a:p>
            <a:r>
              <a:rPr lang="en-GB" sz="1200" dirty="0">
                <a:solidFill>
                  <a:srgbClr val="211D1E"/>
                </a:solidFill>
                <a:latin typeface="Times New Roman" panose="02020603050405020304" pitchFamily="18" charset="0"/>
                <a:cs typeface="Times New Roman" panose="02020603050405020304" pitchFamily="18" charset="0"/>
              </a:rPr>
              <a:t>Foss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7b</a:t>
            </a:r>
          </a:p>
          <a:p>
            <a:r>
              <a:rPr lang="en-GB" sz="1200" dirty="0" err="1">
                <a:solidFill>
                  <a:srgbClr val="211D1E"/>
                </a:solidFill>
                <a:latin typeface="Times New Roman" panose="02020603050405020304" pitchFamily="18" charset="0"/>
                <a:cs typeface="Times New Roman" panose="02020603050405020304" pitchFamily="18" charset="0"/>
              </a:rPr>
              <a:t>fStop</a:t>
            </a:r>
            <a:r>
              <a:rPr lang="en-GB" sz="1200" dirty="0">
                <a:solidFill>
                  <a:srgbClr val="211D1E"/>
                </a:solidFill>
                <a:latin typeface="Times New Roman" panose="02020603050405020304" pitchFamily="18" charset="0"/>
                <a:cs typeface="Times New Roman" panose="02020603050405020304" pitchFamily="18" charset="0"/>
              </a:rPr>
              <a:t> Images GmbH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5i</a:t>
            </a:r>
          </a:p>
          <a:p>
            <a:r>
              <a:rPr lang="en-GB" sz="1200" dirty="0">
                <a:solidFill>
                  <a:srgbClr val="211D1E"/>
                </a:solidFill>
                <a:latin typeface="Times New Roman" panose="02020603050405020304" pitchFamily="18" charset="0"/>
                <a:cs typeface="Times New Roman" panose="02020603050405020304" pitchFamily="18" charset="0"/>
              </a:rPr>
              <a:t>Igor </a:t>
            </a:r>
            <a:r>
              <a:rPr lang="en-GB" sz="1200" dirty="0" err="1">
                <a:solidFill>
                  <a:srgbClr val="211D1E"/>
                </a:solidFill>
                <a:latin typeface="Times New Roman" panose="02020603050405020304" pitchFamily="18" charset="0"/>
                <a:cs typeface="Times New Roman" panose="02020603050405020304" pitchFamily="18" charset="0"/>
              </a:rPr>
              <a:t>Zakowski</a:t>
            </a:r>
            <a:r>
              <a:rPr lang="en-GB" sz="1200" dirty="0">
                <a:solidFill>
                  <a:srgbClr val="211D1E"/>
                </a:solidFill>
                <a:latin typeface="Times New Roman" panose="02020603050405020304" pitchFamily="18" charset="0"/>
                <a:cs typeface="Times New Roman" panose="02020603050405020304" pitchFamily="18" charset="0"/>
              </a:rPr>
              <a:t>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15b</a:t>
            </a:r>
          </a:p>
          <a:p>
            <a:r>
              <a:rPr lang="en-GB" sz="1200" dirty="0">
                <a:solidFill>
                  <a:srgbClr val="211D1E"/>
                </a:solidFill>
                <a:latin typeface="Times New Roman" panose="02020603050405020304" pitchFamily="18" charset="0"/>
                <a:cs typeface="Times New Roman" panose="02020603050405020304" pitchFamily="18" charset="0"/>
              </a:rPr>
              <a:t>Ingram Publishing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13e</a:t>
            </a:r>
          </a:p>
          <a:p>
            <a:r>
              <a:rPr lang="en-GB" sz="1200" dirty="0" err="1">
                <a:solidFill>
                  <a:srgbClr val="211D1E"/>
                </a:solidFill>
                <a:latin typeface="Times New Roman" panose="02020603050405020304" pitchFamily="18" charset="0"/>
                <a:cs typeface="Times New Roman" panose="02020603050405020304" pitchFamily="18" charset="0"/>
              </a:rPr>
              <a:t>Irwan</a:t>
            </a:r>
            <a:r>
              <a:rPr lang="en-GB" sz="1200" dirty="0">
                <a:solidFill>
                  <a:srgbClr val="211D1E"/>
                </a:solidFill>
                <a:latin typeface="Times New Roman" panose="02020603050405020304" pitchFamily="18" charset="0"/>
                <a:cs typeface="Times New Roman" panose="02020603050405020304" pitchFamily="18" charset="0"/>
              </a:rPr>
              <a:t> Johnny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6a-b</a:t>
            </a:r>
          </a:p>
          <a:p>
            <a:r>
              <a:rPr lang="en-GB" sz="1200" dirty="0">
                <a:solidFill>
                  <a:srgbClr val="211D1E"/>
                </a:solidFill>
                <a:latin typeface="Times New Roman" panose="02020603050405020304" pitchFamily="18" charset="0"/>
                <a:cs typeface="Times New Roman" panose="02020603050405020304" pitchFamily="18" charset="0"/>
              </a:rPr>
              <a:t>John </a:t>
            </a:r>
            <a:r>
              <a:rPr lang="en-GB" sz="1200" dirty="0" err="1">
                <a:solidFill>
                  <a:srgbClr val="211D1E"/>
                </a:solidFill>
                <a:latin typeface="Times New Roman" panose="02020603050405020304" pitchFamily="18" charset="0"/>
                <a:cs typeface="Times New Roman" panose="02020603050405020304" pitchFamily="18" charset="0"/>
              </a:rPr>
              <a:t>Baran</a:t>
            </a:r>
            <a:r>
              <a:rPr lang="en-GB" sz="1200" dirty="0">
                <a:solidFill>
                  <a:srgbClr val="211D1E"/>
                </a:solidFill>
                <a:latin typeface="Times New Roman" panose="02020603050405020304" pitchFamily="18" charset="0"/>
                <a:cs typeface="Times New Roman" panose="02020603050405020304" pitchFamily="18" charset="0"/>
              </a:rPr>
              <a:t>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5h</a:t>
            </a:r>
          </a:p>
          <a:p>
            <a:r>
              <a:rPr lang="en-GB" sz="1200" dirty="0">
                <a:solidFill>
                  <a:srgbClr val="211D1E"/>
                </a:solidFill>
                <a:latin typeface="Times New Roman" panose="02020603050405020304" pitchFamily="18" charset="0"/>
                <a:cs typeface="Times New Roman" panose="02020603050405020304" pitchFamily="18" charset="0"/>
              </a:rPr>
              <a:t>M-Studio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5g</a:t>
            </a:r>
          </a:p>
          <a:p>
            <a:r>
              <a:rPr lang="en-GB" sz="1200" dirty="0">
                <a:solidFill>
                  <a:srgbClr val="211D1E"/>
                </a:solidFill>
                <a:latin typeface="Times New Roman" panose="02020603050405020304" pitchFamily="18" charset="0"/>
                <a:cs typeface="Times New Roman" panose="02020603050405020304" pitchFamily="18" charset="0"/>
              </a:rPr>
              <a:t>Panther Media Global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13c, 13f</a:t>
            </a:r>
          </a:p>
          <a:p>
            <a:r>
              <a:rPr lang="en-GB" sz="1200" dirty="0" err="1">
                <a:solidFill>
                  <a:srgbClr val="211D1E"/>
                </a:solidFill>
                <a:latin typeface="Times New Roman" panose="02020603050405020304" pitchFamily="18" charset="0"/>
                <a:cs typeface="Times New Roman" panose="02020603050405020304" pitchFamily="18" charset="0"/>
              </a:rPr>
              <a:t>RetroClipArt</a:t>
            </a:r>
            <a:r>
              <a:rPr lang="en-GB" sz="1200" dirty="0">
                <a:solidFill>
                  <a:srgbClr val="211D1E"/>
                </a:solidFill>
                <a:latin typeface="Times New Roman" panose="02020603050405020304" pitchFamily="18" charset="0"/>
                <a:cs typeface="Times New Roman" panose="02020603050405020304" pitchFamily="18" charset="0"/>
              </a:rPr>
              <a:t>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12</a:t>
            </a:r>
          </a:p>
          <a:p>
            <a:r>
              <a:rPr lang="en-GB" sz="1200" dirty="0" err="1">
                <a:solidFill>
                  <a:srgbClr val="211D1E"/>
                </a:solidFill>
                <a:latin typeface="Times New Roman" panose="02020603050405020304" pitchFamily="18" charset="0"/>
                <a:cs typeface="Times New Roman" panose="02020603050405020304" pitchFamily="18" charset="0"/>
              </a:rPr>
              <a:t>Rohit</a:t>
            </a:r>
            <a:r>
              <a:rPr lang="en-GB" sz="1200" dirty="0">
                <a:solidFill>
                  <a:srgbClr val="211D1E"/>
                </a:solidFill>
                <a:latin typeface="Times New Roman" panose="02020603050405020304" pitchFamily="18" charset="0"/>
                <a:cs typeface="Times New Roman" panose="02020603050405020304" pitchFamily="18" charset="0"/>
              </a:rPr>
              <a:t> Kumar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13b</a:t>
            </a:r>
          </a:p>
          <a:p>
            <a:r>
              <a:rPr lang="en-GB" sz="1200" dirty="0">
                <a:solidFill>
                  <a:srgbClr val="211D1E"/>
                </a:solidFill>
                <a:latin typeface="Times New Roman" panose="02020603050405020304" pitchFamily="18" charset="0"/>
                <a:cs typeface="Times New Roman" panose="02020603050405020304" pitchFamily="18" charset="0"/>
              </a:rPr>
              <a:t>Samir </a:t>
            </a:r>
            <a:r>
              <a:rPr lang="en-GB" sz="1200" dirty="0" err="1">
                <a:solidFill>
                  <a:srgbClr val="211D1E"/>
                </a:solidFill>
                <a:latin typeface="Times New Roman" panose="02020603050405020304" pitchFamily="18" charset="0"/>
                <a:cs typeface="Times New Roman" panose="02020603050405020304" pitchFamily="18" charset="0"/>
              </a:rPr>
              <a:t>Ranjan</a:t>
            </a:r>
            <a:r>
              <a:rPr lang="en-GB" sz="1200" dirty="0">
                <a:solidFill>
                  <a:srgbClr val="211D1E"/>
                </a:solidFill>
                <a:latin typeface="Times New Roman" panose="02020603050405020304" pitchFamily="18" charset="0"/>
                <a:cs typeface="Times New Roman" panose="02020603050405020304" pitchFamily="18" charset="0"/>
              </a:rPr>
              <a:t> </a:t>
            </a:r>
            <a:r>
              <a:rPr lang="en-GB" sz="1200" dirty="0" err="1">
                <a:solidFill>
                  <a:srgbClr val="211D1E"/>
                </a:solidFill>
                <a:latin typeface="Times New Roman" panose="02020603050405020304" pitchFamily="18" charset="0"/>
                <a:cs typeface="Times New Roman" panose="02020603050405020304" pitchFamily="18" charset="0"/>
              </a:rPr>
              <a:t>Tudu</a:t>
            </a:r>
            <a:r>
              <a:rPr lang="en-GB" sz="1200" dirty="0">
                <a:solidFill>
                  <a:srgbClr val="211D1E"/>
                </a:solidFill>
                <a:latin typeface="Times New Roman" panose="02020603050405020304" pitchFamily="18" charset="0"/>
                <a:cs typeface="Times New Roman" panose="02020603050405020304" pitchFamily="18" charset="0"/>
              </a:rPr>
              <a:t>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13a</a:t>
            </a:r>
          </a:p>
          <a:p>
            <a:r>
              <a:rPr lang="en-GB" sz="1200" dirty="0">
                <a:solidFill>
                  <a:srgbClr val="211D1E"/>
                </a:solidFill>
                <a:latin typeface="Times New Roman" panose="02020603050405020304" pitchFamily="18" charset="0"/>
                <a:cs typeface="Times New Roman" panose="02020603050405020304" pitchFamily="18" charset="0"/>
              </a:rPr>
              <a:t>Sergey </a:t>
            </a:r>
            <a:r>
              <a:rPr lang="en-GB" sz="1200" dirty="0" err="1">
                <a:solidFill>
                  <a:srgbClr val="211D1E"/>
                </a:solidFill>
                <a:latin typeface="Times New Roman" panose="02020603050405020304" pitchFamily="18" charset="0"/>
                <a:cs typeface="Times New Roman" panose="02020603050405020304" pitchFamily="18" charset="0"/>
              </a:rPr>
              <a:t>Borisov</a:t>
            </a:r>
            <a:r>
              <a:rPr lang="en-GB" sz="1200" dirty="0">
                <a:solidFill>
                  <a:srgbClr val="211D1E"/>
                </a:solidFill>
                <a:latin typeface="Times New Roman" panose="02020603050405020304" pitchFamily="18" charset="0"/>
                <a:cs typeface="Times New Roman" panose="02020603050405020304" pitchFamily="18" charset="0"/>
              </a:rPr>
              <a:t>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8b</a:t>
            </a:r>
          </a:p>
          <a:p>
            <a:r>
              <a:rPr lang="en-GB" sz="1200" dirty="0" err="1">
                <a:solidFill>
                  <a:srgbClr val="211D1E"/>
                </a:solidFill>
                <a:latin typeface="Times New Roman" panose="02020603050405020304" pitchFamily="18" charset="0"/>
                <a:cs typeface="Times New Roman" panose="02020603050405020304" pitchFamily="18" charset="0"/>
              </a:rPr>
              <a:t>Sudowoodo</a:t>
            </a:r>
            <a:r>
              <a:rPr lang="en-GB" sz="1200" dirty="0">
                <a:solidFill>
                  <a:srgbClr val="211D1E"/>
                </a:solidFill>
                <a:latin typeface="Times New Roman" panose="02020603050405020304" pitchFamily="18" charset="0"/>
                <a:cs typeface="Times New Roman" panose="02020603050405020304" pitchFamily="18" charset="0"/>
              </a:rPr>
              <a:t>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11</a:t>
            </a:r>
          </a:p>
          <a:p>
            <a:r>
              <a:rPr lang="en-GB" sz="1200" dirty="0">
                <a:solidFill>
                  <a:srgbClr val="211D1E"/>
                </a:solidFill>
                <a:latin typeface="Times New Roman" panose="02020603050405020304" pitchFamily="18" charset="0"/>
                <a:cs typeface="Times New Roman" panose="02020603050405020304" pitchFamily="18" charset="0"/>
              </a:rPr>
              <a:t>V3rc4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15a</a:t>
            </a:r>
          </a:p>
          <a:p>
            <a:r>
              <a:rPr lang="en-GB" sz="1200" dirty="0" err="1">
                <a:solidFill>
                  <a:srgbClr val="211D1E"/>
                </a:solidFill>
                <a:latin typeface="Times New Roman" panose="02020603050405020304" pitchFamily="18" charset="0"/>
                <a:cs typeface="Times New Roman" panose="02020603050405020304" pitchFamily="18" charset="0"/>
              </a:rPr>
              <a:t>vipervxw</a:t>
            </a:r>
            <a:r>
              <a:rPr lang="en-GB" sz="1200" dirty="0">
                <a:solidFill>
                  <a:srgbClr val="211D1E"/>
                </a:solidFill>
                <a:latin typeface="Times New Roman" panose="02020603050405020304" pitchFamily="18" charset="0"/>
                <a:cs typeface="Times New Roman" panose="02020603050405020304" pitchFamily="18" charset="0"/>
              </a:rPr>
              <a:t>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8a</a:t>
            </a:r>
          </a:p>
          <a:p>
            <a:r>
              <a:rPr lang="en-GB" sz="1200" dirty="0">
                <a:solidFill>
                  <a:srgbClr val="211D1E"/>
                </a:solidFill>
                <a:latin typeface="Times New Roman" panose="02020603050405020304" pitchFamily="18" charset="0"/>
                <a:cs typeface="Times New Roman" panose="02020603050405020304" pitchFamily="18" charset="0"/>
              </a:rPr>
              <a:t>Willy </a:t>
            </a:r>
            <a:r>
              <a:rPr lang="en-GB" sz="1200" dirty="0" err="1">
                <a:solidFill>
                  <a:srgbClr val="211D1E"/>
                </a:solidFill>
                <a:latin typeface="Times New Roman" panose="02020603050405020304" pitchFamily="18" charset="0"/>
                <a:cs typeface="Times New Roman" panose="02020603050405020304" pitchFamily="18" charset="0"/>
              </a:rPr>
              <a:t>Mobilo</a:t>
            </a:r>
            <a:r>
              <a:rPr lang="en-GB" sz="1200" dirty="0">
                <a:solidFill>
                  <a:srgbClr val="211D1E"/>
                </a:solidFill>
                <a:latin typeface="Times New Roman" panose="02020603050405020304" pitchFamily="18" charset="0"/>
                <a:cs typeface="Times New Roman" panose="02020603050405020304" pitchFamily="18" charset="0"/>
              </a:rPr>
              <a:t> / </a:t>
            </a:r>
            <a:r>
              <a:rPr lang="en-GB" sz="1200" dirty="0" err="1">
                <a:solidFill>
                  <a:srgbClr val="211D1E"/>
                </a:solidFill>
                <a:latin typeface="Times New Roman" panose="02020603050405020304" pitchFamily="18" charset="0"/>
                <a:cs typeface="Times New Roman" panose="02020603050405020304" pitchFamily="18" charset="0"/>
              </a:rPr>
              <a:t>Alamy</a:t>
            </a:r>
            <a:r>
              <a:rPr lang="en-GB" sz="1200" dirty="0">
                <a:solidFill>
                  <a:srgbClr val="211D1E"/>
                </a:solidFill>
                <a:latin typeface="Times New Roman" panose="02020603050405020304" pitchFamily="18" charset="0"/>
                <a:cs typeface="Times New Roman" panose="02020603050405020304" pitchFamily="18" charset="0"/>
              </a:rPr>
              <a:t> Stock Photo: 14</a:t>
            </a:r>
          </a:p>
          <a:p>
            <a:endParaRPr lang="en-GB" sz="1200" dirty="0">
              <a:solidFill>
                <a:srgbClr val="211D1E"/>
              </a:solidFill>
              <a:latin typeface="Times New Roman" panose="02020603050405020304" pitchFamily="18" charset="0"/>
              <a:cs typeface="Times New Roman" panose="02020603050405020304" pitchFamily="18" charset="0"/>
            </a:endParaRPr>
          </a:p>
          <a:p>
            <a:endParaRPr lang="en-GB" sz="1200" dirty="0">
              <a:solidFill>
                <a:srgbClr val="211D1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7941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xmlns="" id="{1D0BD7D1-3FF1-A5C8-8A1E-22320D2704A7}"/>
              </a:ext>
            </a:extLst>
          </p:cNvPr>
          <p:cNvSpPr txBox="1"/>
          <p:nvPr/>
        </p:nvSpPr>
        <p:spPr>
          <a:xfrm>
            <a:off x="969583" y="370758"/>
            <a:ext cx="4109545" cy="400110"/>
          </a:xfrm>
          <a:prstGeom prst="rect">
            <a:avLst/>
          </a:prstGeom>
          <a:noFill/>
        </p:spPr>
        <p:txBody>
          <a:bodyPr wrap="square" rtlCol="0" anchor="ctr">
            <a:spAutoFit/>
          </a:bodyPr>
          <a:lstStyle/>
          <a:p>
            <a:r>
              <a:rPr lang="en-US" sz="2000" i="1" dirty="0">
                <a:ln w="12700">
                  <a:solidFill>
                    <a:schemeClr val="accent6">
                      <a:lumMod val="75000"/>
                    </a:schemeClr>
                  </a:solidFill>
                </a:ln>
                <a:solidFill>
                  <a:schemeClr val="accent6">
                    <a:lumMod val="60000"/>
                    <a:lumOff val="40000"/>
                  </a:schemeClr>
                </a:solidFill>
                <a:latin typeface="Times New Roman" panose="02020603050405020304" pitchFamily="18" charset="0"/>
                <a:cs typeface="Times New Roman" panose="02020603050405020304" pitchFamily="18" charset="0"/>
              </a:rPr>
              <a:t>Kindergarten</a:t>
            </a:r>
          </a:p>
        </p:txBody>
      </p:sp>
      <p:pic>
        <p:nvPicPr>
          <p:cNvPr id="5" name="Picture 4">
            <a:extLst>
              <a:ext uri="{FF2B5EF4-FFF2-40B4-BE49-F238E27FC236}">
                <a16:creationId xmlns:a16="http://schemas.microsoft.com/office/drawing/2014/main" xmlns="" id="{CC871A46-D848-4605-255A-02FEF249221B}"/>
              </a:ext>
            </a:extLst>
          </p:cNvPr>
          <p:cNvPicPr>
            <a:picLocks noChangeAspect="1"/>
          </p:cNvPicPr>
          <p:nvPr/>
        </p:nvPicPr>
        <p:blipFill>
          <a:blip r:embed="rId3"/>
          <a:stretch>
            <a:fillRect/>
          </a:stretch>
        </p:blipFill>
        <p:spPr>
          <a:xfrm>
            <a:off x="7345761" y="249291"/>
            <a:ext cx="1593631" cy="643044"/>
          </a:xfrm>
          <a:prstGeom prst="rect">
            <a:avLst/>
          </a:prstGeom>
          <a:effectLst>
            <a:glow rad="62663">
              <a:schemeClr val="bg1">
                <a:alpha val="40000"/>
              </a:schemeClr>
            </a:glow>
          </a:effectLst>
        </p:spPr>
      </p:pic>
      <p:sp>
        <p:nvSpPr>
          <p:cNvPr id="6" name="TextBox 5">
            <a:extLst>
              <a:ext uri="{FF2B5EF4-FFF2-40B4-BE49-F238E27FC236}">
                <a16:creationId xmlns:a16="http://schemas.microsoft.com/office/drawing/2014/main" xmlns="" id="{70DA5011-2C40-1EE7-8271-DCFB4F91BED8}"/>
              </a:ext>
            </a:extLst>
          </p:cNvPr>
          <p:cNvSpPr txBox="1"/>
          <p:nvPr/>
        </p:nvSpPr>
        <p:spPr>
          <a:xfrm>
            <a:off x="115614" y="115438"/>
            <a:ext cx="3594538" cy="400110"/>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Music Slide </a:t>
            </a:r>
            <a:r>
              <a:rPr lang="en-US" sz="2000" b="1" dirty="0">
                <a:latin typeface="Times New Roman" panose="02020603050405020304" pitchFamily="18" charset="0"/>
                <a:cs typeface="Times New Roman" panose="02020603050405020304" pitchFamily="18" charset="0"/>
              </a:rPr>
              <a:t>Deck</a:t>
            </a:r>
          </a:p>
        </p:txBody>
      </p:sp>
      <p:pic>
        <p:nvPicPr>
          <p:cNvPr id="9" name="Picture 8">
            <a:extLst>
              <a:ext uri="{FF2B5EF4-FFF2-40B4-BE49-F238E27FC236}">
                <a16:creationId xmlns:a16="http://schemas.microsoft.com/office/drawing/2014/main" xmlns="" id="{2532C96E-161B-CC6B-FA48-8752FDBBD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5760" y="254901"/>
            <a:ext cx="1593631" cy="629081"/>
          </a:xfrm>
          <a:prstGeom prst="rect">
            <a:avLst/>
          </a:prstGeom>
          <a:effectLst>
            <a:glow rad="62663">
              <a:schemeClr val="bg1">
                <a:alpha val="40000"/>
              </a:schemeClr>
            </a:glow>
          </a:effectLst>
        </p:spPr>
      </p:pic>
      <p:sp>
        <p:nvSpPr>
          <p:cNvPr id="10" name="Google Shape;146;p22">
            <a:extLst>
              <a:ext uri="{FF2B5EF4-FFF2-40B4-BE49-F238E27FC236}">
                <a16:creationId xmlns="" xmlns:a16="http://schemas.microsoft.com/office/drawing/2014/main" id="{B77C15ED-D877-3492-418F-30D649AD9235}"/>
              </a:ext>
            </a:extLst>
          </p:cNvPr>
          <p:cNvSpPr txBox="1"/>
          <p:nvPr/>
        </p:nvSpPr>
        <p:spPr>
          <a:xfrm>
            <a:off x="340500" y="1334975"/>
            <a:ext cx="8148045" cy="4837181"/>
          </a:xfrm>
          <a:prstGeom prst="rect">
            <a:avLst/>
          </a:prstGeom>
          <a:noFill/>
          <a:ln>
            <a:noFill/>
          </a:ln>
        </p:spPr>
        <p:txBody>
          <a:bodyPr spcFirstLastPara="1" wrap="square" lIns="91425" tIns="45700" rIns="91425" bIns="45700" anchor="t" anchorCtr="0">
            <a:spAutoFit/>
          </a:bodyPr>
          <a:lstStyle/>
          <a:p>
            <a:pPr lvl="0">
              <a:buClr>
                <a:srgbClr val="000000"/>
              </a:buClr>
              <a:buSzPts val="1000"/>
            </a:pPr>
            <a:r>
              <a:rPr lang="en-US" sz="1000" dirty="0"/>
              <a:t>This work is licensed under a Creative Commons Attribution-</a:t>
            </a:r>
            <a:r>
              <a:rPr lang="en-US" sz="1000" dirty="0" err="1"/>
              <a:t>NonCommercial</a:t>
            </a:r>
            <a:r>
              <a:rPr lang="en-US" sz="1000" dirty="0"/>
              <a:t>-</a:t>
            </a:r>
            <a:r>
              <a:rPr lang="en-US" sz="1000" dirty="0" err="1"/>
              <a:t>ShareAlike</a:t>
            </a:r>
            <a:r>
              <a:rPr lang="en-US" sz="1000" dirty="0"/>
              <a:t> 4.0 International License</a:t>
            </a:r>
            <a:r>
              <a:rPr lang="en-US" sz="1000" b="0" i="0" u="none" strike="noStrike" cap="none" dirty="0" smtClean="0">
                <a:solidFill>
                  <a:srgbClr val="211D1E"/>
                </a:solidFill>
                <a:latin typeface="Open Sans"/>
                <a:ea typeface="Open Sans"/>
                <a:cs typeface="Open Sans"/>
                <a:sym typeface="Open Sans"/>
              </a:rPr>
              <a:t>.</a:t>
            </a:r>
            <a:endParaRPr sz="1000" b="0" i="0" u="none" strike="noStrike" cap="none" dirty="0">
              <a:solidFill>
                <a:srgbClr val="000000"/>
              </a:solidFill>
              <a:latin typeface="Open Sans"/>
              <a:ea typeface="Open Sans"/>
              <a:cs typeface="Open Sans"/>
              <a:sym typeface="Open Sans"/>
            </a:endParaRPr>
          </a:p>
          <a:p>
            <a:pPr marL="0" marR="0" lvl="0" indent="0" algn="l" rtl="0">
              <a:lnSpc>
                <a:spcPct val="100000"/>
              </a:lnSpc>
              <a:spcBef>
                <a:spcPts val="225"/>
              </a:spcBef>
              <a:spcAft>
                <a:spcPts val="0"/>
              </a:spcAft>
              <a:buClr>
                <a:srgbClr val="000000"/>
              </a:buClr>
              <a:buSzPts val="1000"/>
              <a:buFont typeface="Arial"/>
              <a:buNone/>
            </a:pPr>
            <a:r>
              <a:rPr lang="en-US" sz="1000" b="0" i="0" u="none" strike="noStrike" cap="none" dirty="0">
                <a:solidFill>
                  <a:srgbClr val="211D1E"/>
                </a:solidFill>
                <a:latin typeface="Open Sans"/>
                <a:ea typeface="Open Sans"/>
                <a:cs typeface="Open Sans"/>
                <a:sym typeface="Open Sans"/>
              </a:rPr>
              <a:t>You are free:</a:t>
            </a:r>
            <a:endParaRPr sz="1000" b="0" i="0" u="none" strike="noStrike" cap="none" dirty="0">
              <a:solidFill>
                <a:srgbClr val="000000"/>
              </a:solidFill>
              <a:latin typeface="Open Sans"/>
              <a:ea typeface="Open Sans"/>
              <a:cs typeface="Open Sans"/>
              <a:sym typeface="Open Sans"/>
            </a:endParaRPr>
          </a:p>
          <a:p>
            <a:r>
              <a:rPr lang="en-US" sz="1000" b="0" i="0" u="none" strike="noStrike" cap="none" dirty="0" smtClean="0">
                <a:solidFill>
                  <a:srgbClr val="211D1E"/>
                </a:solidFill>
                <a:latin typeface="Open Sans"/>
                <a:ea typeface="Open Sans"/>
                <a:cs typeface="Open Sans"/>
                <a:sym typeface="Open Sans"/>
              </a:rPr>
              <a:t>     to </a:t>
            </a:r>
            <a:r>
              <a:rPr lang="en-US" sz="1000" dirty="0" smtClean="0"/>
              <a:t>Share—to </a:t>
            </a:r>
            <a:r>
              <a:rPr lang="en-US" sz="1000" dirty="0"/>
              <a:t>copy, distribute, and transmit the work to Remix—to adapt the work</a:t>
            </a:r>
            <a:endParaRPr lang="en-IN" sz="1000" dirty="0"/>
          </a:p>
          <a:p>
            <a:pPr marL="0" marR="0" lvl="0" indent="0" algn="l" rtl="0">
              <a:lnSpc>
                <a:spcPct val="100000"/>
              </a:lnSpc>
              <a:spcBef>
                <a:spcPts val="450"/>
              </a:spcBef>
              <a:spcAft>
                <a:spcPts val="0"/>
              </a:spcAft>
              <a:buClr>
                <a:srgbClr val="000000"/>
              </a:buClr>
              <a:buSzPts val="1000"/>
              <a:buFont typeface="Arial"/>
              <a:buNone/>
            </a:pPr>
            <a:r>
              <a:rPr lang="en-US" sz="1000" b="0" i="0" u="none" strike="noStrike" cap="none" dirty="0" smtClean="0">
                <a:solidFill>
                  <a:srgbClr val="211D1E"/>
                </a:solidFill>
                <a:latin typeface="Open Sans"/>
                <a:ea typeface="Open Sans"/>
                <a:cs typeface="Open Sans"/>
                <a:sym typeface="Open Sans"/>
              </a:rPr>
              <a:t>Under the following conditions:</a:t>
            </a:r>
            <a:endParaRPr sz="1000" b="0" i="0" u="none" strike="noStrike" cap="none" dirty="0" smtClean="0">
              <a:solidFill>
                <a:srgbClr val="000000"/>
              </a:solidFill>
              <a:latin typeface="Open Sans"/>
              <a:ea typeface="Open Sans"/>
              <a:cs typeface="Open Sans"/>
              <a:sym typeface="Open Sans"/>
            </a:endParaRPr>
          </a:p>
          <a:p>
            <a:pPr marL="114300" lvl="0">
              <a:spcBef>
                <a:spcPts val="225"/>
              </a:spcBef>
              <a:buClr>
                <a:srgbClr val="000000"/>
              </a:buClr>
              <a:buSzPts val="1000"/>
            </a:pPr>
            <a:r>
              <a:rPr lang="en-US" sz="1000" b="0" i="0" u="none" strike="noStrike" cap="none" dirty="0" smtClean="0">
                <a:solidFill>
                  <a:srgbClr val="211D1E"/>
                </a:solidFill>
                <a:latin typeface="Open Sans"/>
                <a:ea typeface="Open Sans"/>
                <a:cs typeface="Open Sans"/>
                <a:sym typeface="Open Sans"/>
              </a:rPr>
              <a:t>Attribution—</a:t>
            </a:r>
            <a:r>
              <a:rPr lang="en-US" sz="1000" dirty="0"/>
              <a:t>You must attribute the work in the following </a:t>
            </a:r>
            <a:r>
              <a:rPr lang="en-US" sz="1000" dirty="0" smtClean="0"/>
              <a:t>manner</a:t>
            </a:r>
            <a:r>
              <a:rPr lang="en-US" sz="1000" b="0" i="0" u="none" strike="noStrike" cap="none" dirty="0" smtClean="0">
                <a:solidFill>
                  <a:srgbClr val="211D1E"/>
                </a:solidFill>
                <a:latin typeface="Open Sans"/>
                <a:ea typeface="Open Sans"/>
                <a:cs typeface="Open Sans"/>
                <a:sym typeface="Open Sans"/>
              </a:rPr>
              <a:t>:</a:t>
            </a:r>
            <a:endParaRPr sz="1000" b="0" i="0" u="none" strike="noStrike" cap="none" dirty="0" smtClean="0">
              <a:solidFill>
                <a:srgbClr val="000000"/>
              </a:solidFill>
              <a:latin typeface="Open Sans"/>
              <a:ea typeface="Open Sans"/>
              <a:cs typeface="Open Sans"/>
              <a:sym typeface="Open Sans"/>
            </a:endParaRPr>
          </a:p>
          <a:p>
            <a:pPr marL="114300" marR="0" lvl="0" indent="0" algn="l" rtl="0">
              <a:lnSpc>
                <a:spcPct val="100000"/>
              </a:lnSpc>
              <a:spcBef>
                <a:spcPts val="300"/>
              </a:spcBef>
              <a:spcAft>
                <a:spcPts val="0"/>
              </a:spcAft>
              <a:buClr>
                <a:srgbClr val="000000"/>
              </a:buClr>
              <a:buSzPts val="1000"/>
              <a:buFont typeface="Arial"/>
              <a:buNone/>
            </a:pPr>
            <a:r>
              <a:rPr lang="en-US" sz="1000" b="0" i="1" u="none" strike="noStrike" cap="none" dirty="0" smtClean="0">
                <a:solidFill>
                  <a:srgbClr val="211D1E"/>
                </a:solidFill>
                <a:latin typeface="Open Sans"/>
                <a:ea typeface="Open Sans"/>
                <a:cs typeface="Open Sans"/>
                <a:sym typeface="Open Sans"/>
              </a:rPr>
              <a:t>This work is based on an original work of the Core Knowledge® Foundation (</a:t>
            </a:r>
            <a:r>
              <a:rPr lang="en-US" sz="1000" b="0" i="1" u="sng" strike="noStrike" cap="none" dirty="0" smtClean="0">
                <a:solidFill>
                  <a:srgbClr val="000000"/>
                </a:solidFill>
                <a:latin typeface="Open Sans"/>
                <a:ea typeface="Open Sans"/>
                <a:cs typeface="Open Sans"/>
                <a:sym typeface="Open Sans"/>
                <a:hlinkClick r:id="rId5">
                  <a:extLst>
                    <a:ext uri="{A12FA001-AC4F-418D-AE19-62706E023703}">
                      <ahyp:hlinkClr xmlns="" xmlns:ahyp="http://schemas.microsoft.com/office/drawing/2018/hyperlinkcolor" val="tx"/>
                    </a:ext>
                  </a:extLst>
                </a:hlinkClick>
              </a:rPr>
              <a:t>www.coreknowledge.org</a:t>
            </a:r>
            <a:r>
              <a:rPr lang="en-US" sz="1000" b="0" i="1" u="none" strike="noStrike" cap="none" dirty="0" smtClean="0">
                <a:solidFill>
                  <a:srgbClr val="211D1E"/>
                </a:solidFill>
                <a:latin typeface="Open Sans"/>
                <a:ea typeface="Open Sans"/>
                <a:cs typeface="Open Sans"/>
                <a:sym typeface="Open Sans"/>
              </a:rPr>
              <a:t>) and the additions from the Louisiana </a:t>
            </a:r>
            <a:br>
              <a:rPr lang="en-US" sz="1000" b="0" i="1" u="none" strike="noStrike" cap="none" dirty="0" smtClean="0">
                <a:solidFill>
                  <a:srgbClr val="211D1E"/>
                </a:solidFill>
                <a:latin typeface="Open Sans"/>
                <a:ea typeface="Open Sans"/>
                <a:cs typeface="Open Sans"/>
                <a:sym typeface="Open Sans"/>
              </a:rPr>
            </a:br>
            <a:r>
              <a:rPr lang="en-US" sz="1000" b="0" i="1" u="none" strike="noStrike" cap="none" dirty="0" smtClean="0">
                <a:solidFill>
                  <a:srgbClr val="211D1E"/>
                </a:solidFill>
                <a:latin typeface="Open Sans"/>
                <a:ea typeface="Open Sans"/>
                <a:cs typeface="Open Sans"/>
                <a:sym typeface="Open Sans"/>
              </a:rPr>
              <a:t>Department of Education, made available through licensing under a Creative Commons Attribution-NonCommercial-ShareAlike4.0 International License. This does not in any way imply that the Core Knowledge Foundation or the Louisiana Department of Education endorses this work.</a:t>
            </a:r>
            <a:endParaRPr sz="1000" b="0" i="0" u="none" strike="noStrike" cap="none" dirty="0" smtClean="0">
              <a:solidFill>
                <a:srgbClr val="000000"/>
              </a:solidFill>
              <a:latin typeface="Open Sans"/>
              <a:ea typeface="Open Sans"/>
              <a:cs typeface="Open Sans"/>
              <a:sym typeface="Open Sans"/>
            </a:endParaRPr>
          </a:p>
          <a:p>
            <a:pPr marL="114300" marR="0" lvl="0" indent="0" algn="l" rtl="0">
              <a:lnSpc>
                <a:spcPct val="100000"/>
              </a:lnSpc>
              <a:spcBef>
                <a:spcPts val="300"/>
              </a:spcBef>
              <a:spcAft>
                <a:spcPts val="0"/>
              </a:spcAft>
              <a:buClr>
                <a:srgbClr val="000000"/>
              </a:buClr>
              <a:buSzPts val="1000"/>
              <a:buFont typeface="Arial"/>
              <a:buNone/>
            </a:pPr>
            <a:r>
              <a:rPr lang="en-US" sz="1000" b="0" i="0" u="none" strike="noStrike" cap="none" dirty="0" smtClean="0">
                <a:solidFill>
                  <a:srgbClr val="211D1E"/>
                </a:solidFill>
                <a:latin typeface="Open Sans"/>
                <a:ea typeface="Open Sans"/>
                <a:cs typeface="Open Sans"/>
                <a:sym typeface="Open Sans"/>
              </a:rPr>
              <a:t>Noncommercial—You may not use this work for commercial purposes. </a:t>
            </a:r>
            <a:endParaRPr sz="1000" b="0" i="0" u="none" strike="noStrike" cap="none" dirty="0" smtClean="0">
              <a:solidFill>
                <a:srgbClr val="000000"/>
              </a:solidFill>
              <a:latin typeface="Open Sans"/>
              <a:ea typeface="Open Sans"/>
              <a:cs typeface="Open Sans"/>
              <a:sym typeface="Open Sans"/>
            </a:endParaRPr>
          </a:p>
          <a:p>
            <a:pPr marL="114300">
              <a:spcBef>
                <a:spcPts val="300"/>
              </a:spcBef>
              <a:buClr>
                <a:srgbClr val="000000"/>
              </a:buClr>
              <a:buSzPts val="1000"/>
            </a:pPr>
            <a:r>
              <a:rPr lang="en-US" sz="1000" b="0" i="0" u="none" strike="noStrike" cap="none" dirty="0" smtClean="0">
                <a:solidFill>
                  <a:srgbClr val="211D1E"/>
                </a:solidFill>
                <a:latin typeface="Open Sans"/>
                <a:ea typeface="Open Sans"/>
                <a:cs typeface="Open Sans"/>
                <a:sym typeface="Open Sans"/>
              </a:rPr>
              <a:t>Share Alike—If </a:t>
            </a:r>
            <a:r>
              <a:rPr lang="en-US" sz="1000" dirty="0" smtClean="0"/>
              <a:t>you </a:t>
            </a:r>
            <a:r>
              <a:rPr lang="en-US" sz="1000" dirty="0"/>
              <a:t>alter, transform, or build upon this work, you may distribute </a:t>
            </a:r>
            <a:r>
              <a:rPr lang="en-US" sz="1000" dirty="0" smtClean="0"/>
              <a:t>the resulting </a:t>
            </a:r>
            <a:r>
              <a:rPr lang="en-US" sz="1000" dirty="0"/>
              <a:t>work only under the same or similar license to this one.</a:t>
            </a:r>
            <a:endParaRPr lang="en-IN" sz="1000" dirty="0"/>
          </a:p>
          <a:p>
            <a:pPr marL="0" marR="0" lvl="0" indent="0" algn="l" rtl="0">
              <a:lnSpc>
                <a:spcPct val="100000"/>
              </a:lnSpc>
              <a:spcBef>
                <a:spcPts val="450"/>
              </a:spcBef>
              <a:spcAft>
                <a:spcPts val="0"/>
              </a:spcAft>
              <a:buClr>
                <a:srgbClr val="000000"/>
              </a:buClr>
              <a:buSzPts val="1000"/>
              <a:buFont typeface="Arial"/>
              <a:buNone/>
            </a:pPr>
            <a:r>
              <a:rPr lang="en-US" sz="1000" b="0" i="0" u="none" strike="noStrike" cap="none" dirty="0" smtClean="0">
                <a:solidFill>
                  <a:srgbClr val="211D1E"/>
                </a:solidFill>
                <a:latin typeface="Open Sans"/>
                <a:ea typeface="Open Sans"/>
                <a:cs typeface="Open Sans"/>
                <a:sym typeface="Open Sans"/>
              </a:rPr>
              <a:t>With the understanding that:</a:t>
            </a:r>
            <a:endParaRPr sz="1000" b="0" i="0" u="none" strike="noStrike" cap="none" dirty="0" smtClean="0">
              <a:solidFill>
                <a:srgbClr val="000000"/>
              </a:solidFill>
              <a:latin typeface="Open Sans"/>
              <a:ea typeface="Open Sans"/>
              <a:cs typeface="Open Sans"/>
              <a:sym typeface="Open Sans"/>
            </a:endParaRPr>
          </a:p>
          <a:p>
            <a:pPr marL="114300">
              <a:spcBef>
                <a:spcPts val="225"/>
              </a:spcBef>
              <a:buClr>
                <a:srgbClr val="000000"/>
              </a:buClr>
              <a:buSzPts val="1000"/>
            </a:pPr>
            <a:r>
              <a:rPr lang="en-US" sz="1000" dirty="0" smtClean="0"/>
              <a:t>For </a:t>
            </a:r>
            <a:r>
              <a:rPr lang="en-US" sz="1000" dirty="0"/>
              <a:t>any reuse or distribution, you must make clear to others the license terms of this work. The best way to do this is with a link to this web page:</a:t>
            </a:r>
            <a:endParaRPr lang="en-IN" sz="1000" dirty="0"/>
          </a:p>
          <a:p>
            <a:pPr lvl="0">
              <a:lnSpc>
                <a:spcPct val="150000"/>
              </a:lnSpc>
              <a:spcBef>
                <a:spcPts val="225"/>
              </a:spcBef>
              <a:buClr>
                <a:srgbClr val="000000"/>
              </a:buClr>
              <a:buSzPts val="1000"/>
            </a:pPr>
            <a:r>
              <a:rPr lang="en-GB" sz="1000" u="sng" dirty="0">
                <a:solidFill>
                  <a:srgbClr val="000000"/>
                </a:solidFill>
                <a:latin typeface="Open Sans"/>
                <a:ea typeface="Open Sans"/>
                <a:cs typeface="Open Sans"/>
                <a:sym typeface="Open Sans"/>
                <a:hlinkClick r:id="rId6">
                  <a:extLst>
                    <a:ext uri="{A12FA001-AC4F-418D-AE19-62706E023703}">
                      <ahyp:hlinkClr xmlns="" xmlns:ahyp="http://schemas.microsoft.com/office/drawing/2018/hyperlinkcolor" xmlns:lc="http://schemas.openxmlformats.org/drawingml/2006/lockedCanvas" val="tx"/>
                    </a:ext>
                  </a:extLst>
                </a:hlinkClick>
              </a:rPr>
              <a:t>https</a:t>
            </a:r>
            <a:r>
              <a:rPr lang="en-GB" sz="1000" u="sng" dirty="0">
                <a:solidFill>
                  <a:srgbClr val="000000"/>
                </a:solidFill>
                <a:latin typeface="Open Sans"/>
                <a:ea typeface="Open Sans"/>
                <a:cs typeface="Open Sans"/>
                <a:sym typeface="Open Sans"/>
                <a:hlinkClick r:id="rId6">
                  <a:extLst>
                    <a:ext uri="{A12FA001-AC4F-418D-AE19-62706E023703}">
                      <ahyp:hlinkClr xmlns="" xmlns:ahyp="http://schemas.microsoft.com/office/drawing/2018/hyperlinkcolor" xmlns:lc="http://schemas.openxmlformats.org/drawingml/2006/lockedCanvas" val="tx"/>
                    </a:ext>
                  </a:extLst>
                </a:hlinkClick>
              </a:rPr>
              <a:t>://creativecommons.org/licenses/by-nc-sa/4.0/</a:t>
            </a:r>
            <a:endParaRPr lang="en-GB" sz="1000" dirty="0">
              <a:solidFill>
                <a:srgbClr val="000000"/>
              </a:solidFill>
              <a:latin typeface="Open Sans"/>
              <a:ea typeface="Open Sans"/>
              <a:cs typeface="Open Sans"/>
              <a:sym typeface="Open Sans"/>
            </a:endParaRPr>
          </a:p>
          <a:p>
            <a:pPr>
              <a:lnSpc>
                <a:spcPct val="150000"/>
              </a:lnSpc>
            </a:pPr>
            <a:r>
              <a:rPr lang="en-GB" sz="1000" dirty="0">
                <a:latin typeface="Open Sans" panose="020B0606030504020204" pitchFamily="34" charset="0"/>
                <a:ea typeface="Open Sans" panose="020B0606030504020204" pitchFamily="34" charset="0"/>
                <a:cs typeface="Open Sans" panose="020B0606030504020204" pitchFamily="34" charset="0"/>
              </a:rPr>
              <a:t>Copyright © 2025 Core Knowledge Foundation</a:t>
            </a:r>
          </a:p>
          <a:p>
            <a:pPr>
              <a:lnSpc>
                <a:spcPct val="150000"/>
              </a:lnSpc>
            </a:pPr>
            <a:r>
              <a:rPr lang="en-GB" sz="1000" u="sng" dirty="0">
                <a:solidFill>
                  <a:srgbClr val="000000"/>
                </a:solidFill>
                <a:latin typeface="Open Sans"/>
                <a:ea typeface="Open Sans"/>
                <a:cs typeface="Open Sans"/>
                <a:sym typeface="Open Sans"/>
                <a:hlinkClick r:id="rId5">
                  <a:extLst>
                    <a:ext uri="{A12FA001-AC4F-418D-AE19-62706E023703}">
                      <ahyp:hlinkClr xmlns="" xmlns:ahyp="http://schemas.microsoft.com/office/drawing/2018/hyperlinkcolor" xmlns:lc="http://schemas.openxmlformats.org/drawingml/2006/lockedCanvas" val="tx"/>
                    </a:ext>
                  </a:extLst>
                </a:hlinkClick>
              </a:rPr>
              <a:t>www.coreknowledge.org</a:t>
            </a:r>
            <a:endParaRPr lang="en-GB" sz="1000" dirty="0">
              <a:solidFill>
                <a:srgbClr val="000000"/>
              </a:solidFill>
              <a:latin typeface="Open Sans"/>
              <a:ea typeface="Open Sans"/>
              <a:cs typeface="Open Sans"/>
              <a:sym typeface="Open Sans"/>
            </a:endParaRPr>
          </a:p>
          <a:p>
            <a:pPr marL="0" marR="0" lvl="0" indent="0" algn="l" rtl="0">
              <a:lnSpc>
                <a:spcPct val="100000"/>
              </a:lnSpc>
              <a:spcBef>
                <a:spcPts val="975"/>
              </a:spcBef>
              <a:spcAft>
                <a:spcPts val="0"/>
              </a:spcAft>
              <a:buClr>
                <a:srgbClr val="000000"/>
              </a:buClr>
              <a:buSzPts val="1000"/>
              <a:buFont typeface="Arial"/>
              <a:buNone/>
            </a:pPr>
            <a:r>
              <a:rPr lang="en-US" sz="1000" b="0" i="0" u="none" strike="noStrike" cap="none" dirty="0" smtClean="0">
                <a:solidFill>
                  <a:srgbClr val="211D1E"/>
                </a:solidFill>
                <a:latin typeface="Open Sans"/>
                <a:ea typeface="Open Sans"/>
                <a:cs typeface="Open Sans"/>
                <a:sym typeface="Open Sans"/>
              </a:rPr>
              <a:t>All </a:t>
            </a:r>
            <a:r>
              <a:rPr lang="en-US" sz="1000" b="0" i="0" u="none" strike="noStrike" cap="none" dirty="0">
                <a:solidFill>
                  <a:srgbClr val="211D1E"/>
                </a:solidFill>
                <a:latin typeface="Open Sans"/>
                <a:ea typeface="Open Sans"/>
                <a:cs typeface="Open Sans"/>
                <a:sym typeface="Open Sans"/>
              </a:rPr>
              <a:t>Rights Reserved.</a:t>
            </a:r>
            <a:endParaRPr sz="1000" b="0" i="0" u="none" strike="noStrike" cap="none" dirty="0">
              <a:solidFill>
                <a:srgbClr val="000000"/>
              </a:solidFill>
              <a:latin typeface="Open Sans"/>
              <a:ea typeface="Open Sans"/>
              <a:cs typeface="Open Sans"/>
              <a:sym typeface="Open Sans"/>
            </a:endParaRPr>
          </a:p>
          <a:p>
            <a:pPr>
              <a:spcBef>
                <a:spcPts val="1125"/>
              </a:spcBef>
              <a:buClr>
                <a:srgbClr val="000000"/>
              </a:buClr>
              <a:buSzPts val="1000"/>
            </a:pPr>
            <a:r>
              <a:rPr lang="en-US" sz="1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Core Knowledge</a:t>
            </a:r>
            <a:r>
              <a:rPr lang="en-US" sz="1000" dirty="0">
                <a:latin typeface="Open Sans" panose="020B0606030504020204" pitchFamily="34" charset="0"/>
                <a:ea typeface="Open Sans" panose="020B0606030504020204" pitchFamily="34" charset="0"/>
                <a:cs typeface="Open Sans" panose="020B0606030504020204" pitchFamily="34" charset="0"/>
              </a:rPr>
              <a:t>©</a:t>
            </a:r>
            <a:r>
              <a:rPr lang="en-US" sz="1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Core Knowledge Curriculum Series™, Core Knowledge Arts™, Core Knowledge Music™ are trademarks </a:t>
            </a:r>
            <a:r>
              <a:rPr lang="en-US" sz="1000" b="0" i="0" u="none" strike="noStrike" cap="none" dirty="0">
                <a:solidFill>
                  <a:srgbClr val="211D1E"/>
                </a:solidFill>
                <a:latin typeface="Open Sans" panose="020B0606030504020204" pitchFamily="34" charset="0"/>
                <a:ea typeface="Open Sans" panose="020B0606030504020204" pitchFamily="34" charset="0"/>
                <a:cs typeface="Open Sans" panose="020B0606030504020204" pitchFamily="34" charset="0"/>
                <a:sym typeface="Open Sans"/>
              </a:rPr>
              <a:t>are trademarks of the Core Knowledge Foundation. Foundations of Freedom is a trademark of the Louisiana Department of Education.</a:t>
            </a:r>
            <a:endParaRPr sz="10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100000"/>
              </a:lnSpc>
              <a:spcBef>
                <a:spcPts val="225"/>
              </a:spcBef>
              <a:spcAft>
                <a:spcPts val="0"/>
              </a:spcAft>
              <a:buClr>
                <a:srgbClr val="000000"/>
              </a:buClr>
              <a:buSzPts val="1000"/>
              <a:buFont typeface="Arial"/>
              <a:buNone/>
            </a:pPr>
            <a:r>
              <a:rPr lang="en-US" sz="1000" b="0" i="0" u="none" strike="noStrike" cap="none" dirty="0">
                <a:solidFill>
                  <a:srgbClr val="211D1E"/>
                </a:solidFill>
                <a:latin typeface="Open Sans"/>
                <a:ea typeface="Open Sans"/>
                <a:cs typeface="Open Sans"/>
                <a:sym typeface="Open Sans"/>
              </a:rPr>
              <a:t> </a:t>
            </a:r>
            <a:endParaRPr sz="1000" b="0" i="0" u="none" strike="noStrike" cap="none" dirty="0">
              <a:solidFill>
                <a:srgbClr val="000000"/>
              </a:solidFill>
              <a:latin typeface="Open Sans"/>
              <a:ea typeface="Open Sans"/>
              <a:cs typeface="Open Sans"/>
              <a:sym typeface="Open Sans"/>
            </a:endParaRPr>
          </a:p>
          <a:p>
            <a:pPr lvl="0">
              <a:spcBef>
                <a:spcPts val="225"/>
              </a:spcBef>
              <a:buClr>
                <a:srgbClr val="000000"/>
              </a:buClr>
              <a:buSzPts val="1000"/>
            </a:pPr>
            <a:r>
              <a:rPr lang="en-US" sz="1000" dirty="0"/>
              <a:t>Trademarks and trade names are shown in this book strictly for illustrative and educational purposes and are the property of their respective owners. References herein should not be regarded as affecting the validity of said trademarks and trade names.</a:t>
            </a:r>
            <a:endParaRPr sz="1000" b="0" i="0" u="none" strike="noStrike" cap="none" dirty="0">
              <a:solidFill>
                <a:srgbClr val="000000"/>
              </a:solidFill>
              <a:latin typeface="Open Sans"/>
              <a:ea typeface="Open Sans"/>
              <a:cs typeface="Open Sans"/>
              <a:sym typeface="Open Sans"/>
            </a:endParaRPr>
          </a:p>
        </p:txBody>
      </p:sp>
      <p:sp>
        <p:nvSpPr>
          <p:cNvPr id="11" name="Rectangle 10"/>
          <p:cNvSpPr/>
          <p:nvPr/>
        </p:nvSpPr>
        <p:spPr>
          <a:xfrm rot="16200000">
            <a:off x="7789956" y="4977650"/>
            <a:ext cx="1643399" cy="246221"/>
          </a:xfrm>
          <a:prstGeom prst="rect">
            <a:avLst/>
          </a:prstGeom>
        </p:spPr>
        <p:txBody>
          <a:bodyPr wrap="none">
            <a:spAutoFit/>
          </a:bodyPr>
          <a:lstStyle/>
          <a:p>
            <a:r>
              <a:rPr lang="en-US" sz="1000" dirty="0">
                <a:solidFill>
                  <a:srgbClr val="211D1E"/>
                </a:solidFill>
                <a:latin typeface="Arial" pitchFamily="34" charset="0"/>
                <a:ea typeface="Open Sans"/>
                <a:cs typeface="Arial" pitchFamily="34" charset="0"/>
                <a:sym typeface="Open Sans"/>
              </a:rPr>
              <a:t>ISBN: 979-8-88970-655-7</a:t>
            </a:r>
            <a:endParaRPr lang="en-IN" sz="1000" dirty="0">
              <a:latin typeface="Arial" pitchFamily="34" charset="0"/>
              <a:cs typeface="Arial" pitchFamily="34" charset="0"/>
            </a:endParaRPr>
          </a:p>
        </p:txBody>
      </p:sp>
    </p:spTree>
    <p:extLst>
      <p:ext uri="{BB962C8B-B14F-4D97-AF65-F5344CB8AC3E}">
        <p14:creationId xmlns:p14="http://schemas.microsoft.com/office/powerpoint/2010/main" val="585410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xmlns="" id="{A23965F6-7460-E9E1-A9DE-3787D5CD5122}"/>
              </a:ext>
            </a:extLst>
          </p:cNvPr>
          <p:cNvSpPr txBox="1"/>
          <p:nvPr/>
        </p:nvSpPr>
        <p:spPr>
          <a:xfrm>
            <a:off x="-1" y="462281"/>
            <a:ext cx="9143999" cy="707886"/>
          </a:xfrm>
          <a:prstGeom prst="rect">
            <a:avLst/>
          </a:prstGeom>
          <a:noFill/>
        </p:spPr>
        <p:txBody>
          <a:bodyPr wrap="square" rtlCol="0">
            <a:spAutoFit/>
          </a:bodyPr>
          <a:lstStyle/>
          <a:p>
            <a:pPr algn="ctr"/>
            <a:r>
              <a:rPr lang="en-US" sz="4000" dirty="0" smtClean="0">
                <a:latin typeface="Times New Roman" panose="02020603050405020304" pitchFamily="18" charset="0"/>
                <a:cs typeface="Times New Roman" panose="02020603050405020304" pitchFamily="18" charset="0"/>
              </a:rPr>
              <a:t>Music Slide </a:t>
            </a:r>
            <a:r>
              <a:rPr lang="en-US" sz="4000" dirty="0">
                <a:latin typeface="Times New Roman" panose="02020603050405020304" pitchFamily="18" charset="0"/>
                <a:cs typeface="Times New Roman" panose="02020603050405020304" pitchFamily="18" charset="0"/>
              </a:rPr>
              <a:t>Deck</a:t>
            </a:r>
          </a:p>
        </p:txBody>
      </p:sp>
      <p:sp>
        <p:nvSpPr>
          <p:cNvPr id="5" name="TextBox 4">
            <a:extLst>
              <a:ext uri="{FF2B5EF4-FFF2-40B4-BE49-F238E27FC236}">
                <a16:creationId xmlns:a16="http://schemas.microsoft.com/office/drawing/2014/main" xmlns="" id="{3FE55E06-54F7-5DA7-A607-D0A282C8CBDC}"/>
              </a:ext>
            </a:extLst>
          </p:cNvPr>
          <p:cNvSpPr txBox="1"/>
          <p:nvPr/>
        </p:nvSpPr>
        <p:spPr>
          <a:xfrm>
            <a:off x="3626834" y="877779"/>
            <a:ext cx="4109545" cy="584775"/>
          </a:xfrm>
          <a:prstGeom prst="rect">
            <a:avLst/>
          </a:prstGeom>
          <a:noFill/>
        </p:spPr>
        <p:txBody>
          <a:bodyPr wrap="square" rtlCol="0" anchor="ctr">
            <a:spAutoFit/>
          </a:bodyPr>
          <a:lstStyle/>
          <a:p>
            <a:pPr algn="ctr"/>
            <a:r>
              <a:rPr lang="en-US" sz="3200" b="1" i="1" dirty="0">
                <a:ln w="12700">
                  <a:solidFill>
                    <a:schemeClr val="accent6">
                      <a:lumMod val="75000"/>
                    </a:schemeClr>
                  </a:solidFill>
                </a:ln>
                <a:solidFill>
                  <a:schemeClr val="accent6">
                    <a:lumMod val="60000"/>
                    <a:lumOff val="40000"/>
                  </a:schemeClr>
                </a:solidFill>
                <a:latin typeface="Times New Roman" panose="02020603050405020304" pitchFamily="18" charset="0"/>
                <a:cs typeface="Times New Roman" panose="02020603050405020304" pitchFamily="18" charset="0"/>
              </a:rPr>
              <a:t>Kindergarten</a:t>
            </a:r>
          </a:p>
        </p:txBody>
      </p:sp>
      <p:sp>
        <p:nvSpPr>
          <p:cNvPr id="7" name="TextBox 6">
            <a:extLst>
              <a:ext uri="{FF2B5EF4-FFF2-40B4-BE49-F238E27FC236}">
                <a16:creationId xmlns:a16="http://schemas.microsoft.com/office/drawing/2014/main" xmlns="" id="{73643B27-6D39-BC92-C4DC-2DE26E91F97B}"/>
              </a:ext>
            </a:extLst>
          </p:cNvPr>
          <p:cNvSpPr txBox="1"/>
          <p:nvPr/>
        </p:nvSpPr>
        <p:spPr>
          <a:xfrm>
            <a:off x="478219" y="1953526"/>
            <a:ext cx="4219902" cy="2031325"/>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I. Elements of </a:t>
            </a:r>
            <a:r>
              <a:rPr lang="en-US" b="1" dirty="0" smtClean="0">
                <a:latin typeface="Times New Roman" panose="02020603050405020304" pitchFamily="18" charset="0"/>
                <a:cs typeface="Times New Roman" panose="02020603050405020304" pitchFamily="18" charset="0"/>
              </a:rPr>
              <a:t>Music</a:t>
            </a:r>
            <a:endParaRPr lang="en-US" b="1" dirty="0">
              <a:latin typeface="Times New Roman" panose="02020603050405020304" pitchFamily="18" charset="0"/>
              <a:cs typeface="Times New Roman" panose="02020603050405020304" pitchFamily="18" charset="0"/>
            </a:endParaRPr>
          </a:p>
          <a:p>
            <a:r>
              <a:rPr lang="en-US" sz="1200" b="1" i="1" dirty="0" smtClean="0">
                <a:latin typeface="Times New Roman" panose="02020603050405020304" pitchFamily="18" charset="0"/>
                <a:cs typeface="Times New Roman" panose="02020603050405020304" pitchFamily="18" charset="0"/>
              </a:rPr>
              <a:t>1</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“Bingo”</a:t>
            </a:r>
            <a:endParaRPr lang="en-US" sz="1200" dirty="0">
              <a:latin typeface="Times New Roman" panose="02020603050405020304" pitchFamily="18" charset="0"/>
              <a:cs typeface="Times New Roman" panose="02020603050405020304" pitchFamily="18" charset="0"/>
            </a:endParaRPr>
          </a:p>
          <a:p>
            <a:r>
              <a:rPr lang="en-US" sz="1200" b="1" i="1"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  </a:t>
            </a:r>
            <a:r>
              <a:rPr lang="en-US" sz="1200" dirty="0" smtClean="0">
                <a:latin typeface="Times New Roman" panose="02020603050405020304" pitchFamily="18" charset="0"/>
                <a:cs typeface="Times New Roman" panose="02020603050405020304" pitchFamily="18" charset="0"/>
              </a:rPr>
              <a:t>“This </a:t>
            </a:r>
            <a:r>
              <a:rPr lang="en-US" sz="1200" dirty="0">
                <a:latin typeface="Times New Roman" panose="02020603050405020304" pitchFamily="18" charset="0"/>
                <a:cs typeface="Times New Roman" panose="02020603050405020304" pitchFamily="18" charset="0"/>
              </a:rPr>
              <a:t>Old </a:t>
            </a:r>
            <a:r>
              <a:rPr lang="en-US" sz="1200" dirty="0" smtClean="0">
                <a:latin typeface="Times New Roman" panose="02020603050405020304" pitchFamily="18" charset="0"/>
                <a:cs typeface="Times New Roman" panose="02020603050405020304" pitchFamily="18" charset="0"/>
              </a:rPr>
              <a:t>Man”</a:t>
            </a:r>
            <a:endParaRPr lang="en-US" sz="1200" dirty="0">
              <a:latin typeface="Times New Roman" panose="02020603050405020304" pitchFamily="18" charset="0"/>
              <a:cs typeface="Times New Roman" panose="02020603050405020304" pitchFamily="18" charset="0"/>
            </a:endParaRPr>
          </a:p>
          <a:p>
            <a:r>
              <a:rPr lang="en-US" sz="1200" b="1" i="1" dirty="0">
                <a:latin typeface="Times New Roman" panose="02020603050405020304" pitchFamily="18" charset="0"/>
                <a:cs typeface="Times New Roman" panose="02020603050405020304" pitchFamily="18" charset="0"/>
              </a:rPr>
              <a:t>3 </a:t>
            </a:r>
            <a:r>
              <a:rPr lang="en-US" sz="1200" dirty="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 Loud </a:t>
            </a:r>
            <a:r>
              <a:rPr lang="en-US" sz="1200" dirty="0">
                <a:latin typeface="Times New Roman" panose="02020603050405020304" pitchFamily="18" charset="0"/>
                <a:cs typeface="Times New Roman" panose="02020603050405020304" pitchFamily="18" charset="0"/>
              </a:rPr>
              <a:t>and </a:t>
            </a:r>
            <a:r>
              <a:rPr lang="en-US" sz="1200" dirty="0" smtClean="0">
                <a:latin typeface="Times New Roman" panose="02020603050405020304" pitchFamily="18" charset="0"/>
                <a:cs typeface="Times New Roman" panose="02020603050405020304" pitchFamily="18" charset="0"/>
              </a:rPr>
              <a:t>Soft</a:t>
            </a:r>
          </a:p>
          <a:p>
            <a:r>
              <a:rPr lang="en-US" sz="1200" b="1" i="1" dirty="0" smtClean="0">
                <a:latin typeface="Times New Roman" panose="02020603050405020304" pitchFamily="18" charset="0"/>
                <a:cs typeface="Times New Roman" panose="02020603050405020304" pitchFamily="18" charset="0"/>
              </a:rPr>
              <a:t>4</a:t>
            </a:r>
            <a:r>
              <a:rPr lang="en-US" sz="1200" dirty="0" smtClean="0">
                <a:latin typeface="Times New Roman" panose="02020603050405020304" pitchFamily="18" charset="0"/>
                <a:cs typeface="Times New Roman" panose="02020603050405020304" pitchFamily="18" charset="0"/>
              </a:rPr>
              <a:t> |  Fast </a:t>
            </a:r>
            <a:r>
              <a:rPr lang="en-US" sz="1200" dirty="0">
                <a:latin typeface="Times New Roman" panose="02020603050405020304" pitchFamily="18" charset="0"/>
                <a:cs typeface="Times New Roman" panose="02020603050405020304" pitchFamily="18" charset="0"/>
              </a:rPr>
              <a:t>and Slow </a:t>
            </a:r>
            <a:endParaRPr lang="en-US" sz="1200" dirty="0" smtClean="0">
              <a:latin typeface="Times New Roman" panose="02020603050405020304" pitchFamily="18" charset="0"/>
              <a:cs typeface="Times New Roman" panose="02020603050405020304" pitchFamily="18" charset="0"/>
            </a:endParaRPr>
          </a:p>
          <a:p>
            <a:r>
              <a:rPr lang="en-US" sz="1200" b="1" i="1" dirty="0" smtClean="0">
                <a:latin typeface="Times New Roman" panose="02020603050405020304" pitchFamily="18" charset="0"/>
                <a:cs typeface="Times New Roman" panose="02020603050405020304" pitchFamily="18" charset="0"/>
              </a:rPr>
              <a:t>5 </a:t>
            </a:r>
            <a:r>
              <a:rPr lang="en-US" sz="1200" i="1" dirty="0">
                <a:latin typeface="Times New Roman" panose="02020603050405020304" pitchFamily="18" charset="0"/>
                <a:cs typeface="Times New Roman" panose="02020603050405020304" pitchFamily="18" charset="0"/>
              </a:rPr>
              <a:t>| </a:t>
            </a:r>
            <a:r>
              <a:rPr lang="en-US" sz="1200" i="1" dirty="0" smtClean="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London Bridge”</a:t>
            </a:r>
            <a:endParaRPr lang="en-US" sz="1200" dirty="0">
              <a:latin typeface="Times New Roman" panose="02020603050405020304" pitchFamily="18" charset="0"/>
              <a:cs typeface="Times New Roman" panose="02020603050405020304" pitchFamily="18" charset="0"/>
            </a:endParaRPr>
          </a:p>
          <a:p>
            <a:r>
              <a:rPr lang="en-US" sz="1200" b="1" i="1" dirty="0">
                <a:latin typeface="Times New Roman" panose="02020603050405020304" pitchFamily="18" charset="0"/>
                <a:cs typeface="Times New Roman" panose="02020603050405020304" pitchFamily="18" charset="0"/>
              </a:rPr>
              <a:t>6</a:t>
            </a:r>
            <a:r>
              <a:rPr lang="en-US" sz="1200" dirty="0">
                <a:latin typeface="Times New Roman" panose="02020603050405020304" pitchFamily="18" charset="0"/>
                <a:cs typeface="Times New Roman" panose="02020603050405020304" pitchFamily="18" charset="0"/>
              </a:rPr>
              <a:t> | </a:t>
            </a:r>
            <a:r>
              <a:rPr lang="en-US" sz="1200" dirty="0" smtClean="0">
                <a:latin typeface="Times New Roman" panose="02020603050405020304" pitchFamily="18" charset="0"/>
                <a:cs typeface="Times New Roman" panose="02020603050405020304" pitchFamily="18" charset="0"/>
              </a:rPr>
              <a:t> Feelings </a:t>
            </a:r>
            <a:endParaRPr lang="en-US" sz="1200" dirty="0">
              <a:latin typeface="Times New Roman" panose="02020603050405020304" pitchFamily="18" charset="0"/>
              <a:cs typeface="Times New Roman" panose="02020603050405020304" pitchFamily="18" charset="0"/>
            </a:endParaRPr>
          </a:p>
          <a:p>
            <a:r>
              <a:rPr lang="en-US" sz="1200" b="1" i="1" dirty="0">
                <a:latin typeface="Times New Roman" panose="02020603050405020304" pitchFamily="18" charset="0"/>
                <a:cs typeface="Times New Roman" panose="02020603050405020304" pitchFamily="18" charset="0"/>
              </a:rPr>
              <a:t>7</a:t>
            </a:r>
            <a:r>
              <a:rPr lang="en-US" sz="1200" dirty="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  “Jingle Bells”</a:t>
            </a:r>
            <a:endParaRPr lang="en-US" sz="1200" dirty="0">
              <a:latin typeface="Times New Roman" panose="02020603050405020304" pitchFamily="18" charset="0"/>
              <a:cs typeface="Times New Roman" panose="02020603050405020304" pitchFamily="18" charset="0"/>
            </a:endParaRPr>
          </a:p>
          <a:p>
            <a:r>
              <a:rPr lang="en-US" sz="1200" b="1" i="1" dirty="0">
                <a:latin typeface="Times New Roman" panose="02020603050405020304" pitchFamily="18" charset="0"/>
                <a:cs typeface="Times New Roman" panose="02020603050405020304" pitchFamily="18" charset="0"/>
              </a:rPr>
              <a:t>8</a:t>
            </a:r>
            <a:r>
              <a:rPr lang="en-US" sz="1200" dirty="0">
                <a:latin typeface="Times New Roman" panose="02020603050405020304" pitchFamily="18" charset="0"/>
                <a:cs typeface="Times New Roman" panose="02020603050405020304" pitchFamily="18" charset="0"/>
              </a:rPr>
              <a:t> | </a:t>
            </a:r>
            <a:r>
              <a:rPr lang="en-US" sz="1200" dirty="0" smtClean="0">
                <a:latin typeface="Times New Roman" panose="02020603050405020304" pitchFamily="18" charset="0"/>
                <a:cs typeface="Times New Roman" panose="02020603050405020304" pitchFamily="18" charset="0"/>
              </a:rPr>
              <a:t> Same </a:t>
            </a:r>
            <a:r>
              <a:rPr lang="en-US" sz="1200" dirty="0">
                <a:latin typeface="Times New Roman" panose="02020603050405020304" pitchFamily="18" charset="0"/>
                <a:cs typeface="Times New Roman" panose="02020603050405020304" pitchFamily="18" charset="0"/>
              </a:rPr>
              <a:t>or Different?</a:t>
            </a:r>
          </a:p>
          <a:p>
            <a:r>
              <a:rPr lang="en-US" sz="1200" b="1" i="1" dirty="0">
                <a:latin typeface="Times New Roman" panose="02020603050405020304" pitchFamily="18" charset="0"/>
                <a:cs typeface="Times New Roman" panose="02020603050405020304" pitchFamily="18" charset="0"/>
              </a:rPr>
              <a:t>9 </a:t>
            </a:r>
            <a:r>
              <a:rPr lang="en-US" sz="1200" dirty="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 Call </a:t>
            </a:r>
            <a:r>
              <a:rPr lang="en-US" sz="1200" dirty="0">
                <a:latin typeface="Times New Roman" panose="02020603050405020304" pitchFamily="18" charset="0"/>
                <a:cs typeface="Times New Roman" panose="02020603050405020304" pitchFamily="18" charset="0"/>
              </a:rPr>
              <a:t>and Response</a:t>
            </a:r>
          </a:p>
        </p:txBody>
      </p:sp>
      <p:sp>
        <p:nvSpPr>
          <p:cNvPr id="8" name="TextBox 7">
            <a:extLst>
              <a:ext uri="{FF2B5EF4-FFF2-40B4-BE49-F238E27FC236}">
                <a16:creationId xmlns:a16="http://schemas.microsoft.com/office/drawing/2014/main" xmlns="" id="{00CBE331-5110-89BD-705A-A87712F74B07}"/>
              </a:ext>
            </a:extLst>
          </p:cNvPr>
          <p:cNvSpPr txBox="1"/>
          <p:nvPr/>
        </p:nvSpPr>
        <p:spPr>
          <a:xfrm>
            <a:off x="4486923" y="2575228"/>
            <a:ext cx="4324350" cy="923330"/>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II. Instruments and </a:t>
            </a:r>
            <a:r>
              <a:rPr lang="en-US" b="1" dirty="0" smtClean="0">
                <a:latin typeface="Times New Roman" panose="02020603050405020304" pitchFamily="18" charset="0"/>
                <a:cs typeface="Times New Roman" panose="02020603050405020304" pitchFamily="18" charset="0"/>
              </a:rPr>
              <a:t>Music</a:t>
            </a:r>
          </a:p>
          <a:p>
            <a:r>
              <a:rPr lang="en-US" sz="1200" b="1" i="1" dirty="0" smtClean="0">
                <a:latin typeface="Times New Roman" panose="02020603050405020304" pitchFamily="18" charset="0"/>
                <a:cs typeface="Times New Roman" panose="02020603050405020304" pitchFamily="18" charset="0"/>
              </a:rPr>
              <a:t>10 </a:t>
            </a:r>
            <a:r>
              <a:rPr lang="en-US" sz="1200" dirty="0" smtClean="0">
                <a:latin typeface="Times New Roman" panose="02020603050405020304" pitchFamily="18" charset="0"/>
                <a:cs typeface="Times New Roman" panose="02020603050405020304" pitchFamily="18" charset="0"/>
              </a:rPr>
              <a:t> | </a:t>
            </a:r>
            <a:r>
              <a:rPr lang="en-US" sz="1200" dirty="0">
                <a:latin typeface="Times New Roman" panose="02020603050405020304" pitchFamily="18" charset="0"/>
                <a:cs typeface="Times New Roman" panose="02020603050405020304" pitchFamily="18" charset="0"/>
              </a:rPr>
              <a:t>Animals and </a:t>
            </a:r>
            <a:r>
              <a:rPr lang="en-US" sz="1200" dirty="0" smtClean="0">
                <a:latin typeface="Times New Roman" panose="02020603050405020304" pitchFamily="18" charset="0"/>
                <a:cs typeface="Times New Roman" panose="02020603050405020304" pitchFamily="18" charset="0"/>
              </a:rPr>
              <a:t>Instruments</a:t>
            </a:r>
            <a:endParaRPr lang="en-US" sz="1200" dirty="0">
              <a:latin typeface="Times New Roman" panose="02020603050405020304" pitchFamily="18" charset="0"/>
              <a:cs typeface="Times New Roman" panose="02020603050405020304" pitchFamily="18" charset="0"/>
            </a:endParaRPr>
          </a:p>
          <a:p>
            <a:r>
              <a:rPr lang="en-US" sz="1200" b="1" i="1" dirty="0" smtClean="0">
                <a:latin typeface="Times New Roman" panose="02020603050405020304" pitchFamily="18" charset="0"/>
                <a:cs typeface="Times New Roman" panose="02020603050405020304" pitchFamily="18" charset="0"/>
              </a:rPr>
              <a:t>11 </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 New Animal Song</a:t>
            </a:r>
          </a:p>
          <a:p>
            <a:r>
              <a:rPr lang="en-US" sz="1200" b="1" i="1" dirty="0" smtClean="0">
                <a:latin typeface="Times New Roman" panose="02020603050405020304" pitchFamily="18" charset="0"/>
                <a:cs typeface="Times New Roman" panose="02020603050405020304" pitchFamily="18" charset="0"/>
              </a:rPr>
              <a:t>12 </a:t>
            </a:r>
            <a:r>
              <a:rPr lang="en-US" sz="1200" i="1"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Tell a Musical Story</a:t>
            </a:r>
          </a:p>
        </p:txBody>
      </p:sp>
      <p:sp>
        <p:nvSpPr>
          <p:cNvPr id="9" name="TextBox 8">
            <a:extLst>
              <a:ext uri="{FF2B5EF4-FFF2-40B4-BE49-F238E27FC236}">
                <a16:creationId xmlns:a16="http://schemas.microsoft.com/office/drawing/2014/main" xmlns="" id="{AB552373-79ED-E9B2-F36A-AF2F2622EED2}"/>
              </a:ext>
            </a:extLst>
          </p:cNvPr>
          <p:cNvSpPr txBox="1"/>
          <p:nvPr/>
        </p:nvSpPr>
        <p:spPr>
          <a:xfrm>
            <a:off x="2236306" y="187976"/>
            <a:ext cx="3216166" cy="461665"/>
          </a:xfrm>
          <a:prstGeom prst="rect">
            <a:avLst/>
          </a:prstGeom>
          <a:noFill/>
        </p:spPr>
        <p:txBody>
          <a:bodyPr wrap="square" rtlCol="0" anchor="ctr">
            <a:spAutoFit/>
          </a:bodyPr>
          <a:lstStyle/>
          <a:p>
            <a:r>
              <a:rPr lang="en-US" sz="2400" dirty="0">
                <a:ln w="12700">
                  <a:noFill/>
                </a:ln>
                <a:latin typeface="Times New Roman" panose="02020603050405020304" pitchFamily="18" charset="0"/>
                <a:cs typeface="Times New Roman" panose="02020603050405020304" pitchFamily="18" charset="0"/>
              </a:rPr>
              <a:t>Content</a:t>
            </a:r>
          </a:p>
        </p:txBody>
      </p:sp>
      <p:pic>
        <p:nvPicPr>
          <p:cNvPr id="11" name="Picture 10">
            <a:extLst>
              <a:ext uri="{FF2B5EF4-FFF2-40B4-BE49-F238E27FC236}">
                <a16:creationId xmlns:a16="http://schemas.microsoft.com/office/drawing/2014/main" xmlns="" id="{2532C96E-161B-CC6B-FA48-8752FDBBD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1" y="6007967"/>
            <a:ext cx="1593629" cy="629081"/>
          </a:xfrm>
          <a:prstGeom prst="rect">
            <a:avLst/>
          </a:prstGeom>
          <a:effectLst>
            <a:glow rad="62663">
              <a:schemeClr val="bg1">
                <a:alpha val="0"/>
              </a:schemeClr>
            </a:glow>
          </a:effectLst>
        </p:spPr>
      </p:pic>
    </p:spTree>
    <p:extLst>
      <p:ext uri="{BB962C8B-B14F-4D97-AF65-F5344CB8AC3E}">
        <p14:creationId xmlns:p14="http://schemas.microsoft.com/office/powerpoint/2010/main" val="26868995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3065512577"/>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Times New Roman" panose="02020603050405020304" pitchFamily="18" charset="0"/>
                          <a:cs typeface="Times New Roman" panose="02020603050405020304" pitchFamily="18" charset="0"/>
                        </a:rPr>
                        <a:t>1</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cs typeface="Times New Roman" panose="02020603050405020304" pitchFamily="18" charset="0"/>
                        </a:rPr>
                        <a:t>“Bingo” </a:t>
                      </a:r>
                      <a:endParaRPr lang="en-US" sz="2400" b="0" i="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9" name="TextBox 8">
            <a:extLst>
              <a:ext uri="{FF2B5EF4-FFF2-40B4-BE49-F238E27FC236}">
                <a16:creationId xmlns:a16="http://schemas.microsoft.com/office/drawing/2014/main" xmlns="" id="{169B0743-727A-FECA-ABC0-7FC9CD94A1DD}"/>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
            <a:extLst>
              <a:ext uri="{FF2B5EF4-FFF2-40B4-BE49-F238E27FC236}">
                <a16:creationId xmlns:a16="http://schemas.microsoft.com/office/drawing/2014/main" xmlns="" id="{E6969B6F-CC83-5961-CA0E-2731DF3E9F39}"/>
              </a:ext>
            </a:extLst>
          </p:cNvPr>
          <p:cNvSpPr>
            <a:spLocks noChangeArrowheads="1"/>
          </p:cNvSpPr>
          <p:nvPr/>
        </p:nvSpPr>
        <p:spPr bwMode="auto">
          <a:xfrm>
            <a:off x="628650" y="3863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xmlns="" id="{85849C6E-5640-EDE7-FCBB-AA75F052307A}"/>
              </a:ext>
            </a:extLst>
          </p:cNvPr>
          <p:cNvSpPr txBox="1"/>
          <p:nvPr/>
        </p:nvSpPr>
        <p:spPr>
          <a:xfrm>
            <a:off x="987631" y="6194073"/>
            <a:ext cx="1729443" cy="400110"/>
          </a:xfrm>
          <a:prstGeom prst="rect">
            <a:avLst/>
          </a:prstGeom>
          <a:noFill/>
        </p:spPr>
        <p:txBody>
          <a:bodyPr wrap="square" rtlCol="0" anchor="ctr">
            <a:spAutoFit/>
          </a:bodyPr>
          <a:lstStyle/>
          <a:p>
            <a:r>
              <a:rPr lang="en-US" sz="2000" b="1" i="1" dirty="0">
                <a:ln w="12700">
                  <a:solidFill>
                    <a:schemeClr val="accent6">
                      <a:lumMod val="75000"/>
                    </a:schemeClr>
                  </a:solidFill>
                </a:ln>
                <a:solidFill>
                  <a:schemeClr val="accent6">
                    <a:lumMod val="60000"/>
                    <a:lumOff val="40000"/>
                  </a:schemeClr>
                </a:solidFill>
                <a:latin typeface="Book Antiqua" panose="02040602050305030304" pitchFamily="18" charset="0"/>
              </a:rPr>
              <a:t>Kindergarten</a:t>
            </a:r>
          </a:p>
        </p:txBody>
      </p:sp>
      <p:sp>
        <p:nvSpPr>
          <p:cNvPr id="6" name="TextBox 5">
            <a:extLst>
              <a:ext uri="{FF2B5EF4-FFF2-40B4-BE49-F238E27FC236}">
                <a16:creationId xmlns:a16="http://schemas.microsoft.com/office/drawing/2014/main" xmlns="" id="{04CC2E33-6EB6-5D4B-6695-DA84CF9262E9}"/>
              </a:ext>
            </a:extLst>
          </p:cNvPr>
          <p:cNvSpPr txBox="1"/>
          <p:nvPr/>
        </p:nvSpPr>
        <p:spPr>
          <a:xfrm>
            <a:off x="3004006" y="5047594"/>
            <a:ext cx="3205655" cy="523220"/>
          </a:xfrm>
          <a:prstGeom prst="rect">
            <a:avLst/>
          </a:prstGeom>
          <a:noFill/>
        </p:spPr>
        <p:txBody>
          <a:bodyPr wrap="square" rtlCol="0">
            <a:spAutoFit/>
          </a:bodyPr>
          <a:lstStyle/>
          <a:p>
            <a:pPr algn="ctr"/>
            <a:r>
              <a:rPr lang="en-US" sz="2800" dirty="0"/>
              <a:t>B-I-N-G-O</a:t>
            </a:r>
            <a:endParaRPr lang="en-US" sz="2800" b="1" dirty="0">
              <a:effectLst/>
              <a:latin typeface="Book Antiqua" panose="02040602050305030304" pitchFamily="18" charset="0"/>
              <a:ea typeface="Aptos" panose="020B000402020202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2532C96E-161B-CC6B-FA48-8752FDBBD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1" y="6007967"/>
            <a:ext cx="1593629" cy="629081"/>
          </a:xfrm>
          <a:prstGeom prst="rect">
            <a:avLst/>
          </a:prstGeom>
          <a:effectLst>
            <a:glow rad="62663">
              <a:schemeClr val="bg1">
                <a:alpha val="0"/>
              </a:schemeClr>
            </a:glow>
          </a:effectLst>
        </p:spPr>
      </p:pic>
      <p:sp>
        <p:nvSpPr>
          <p:cNvPr id="18"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2937641"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Book Antiqua" panose="02040602050305030304" pitchFamily="18" charset="0"/>
                <a:ea typeface="Aptos" panose="020B0004020202020204" pitchFamily="34" charset="0"/>
                <a:cs typeface="Times New Roman" panose="02020603050405020304" pitchFamily="18" charset="0"/>
              </a:rPr>
              <a:t>Elements of Music</a:t>
            </a:r>
            <a:endParaRPr lang="en-US" sz="1800" b="1" dirty="0">
              <a:effectLst/>
              <a:latin typeface="Book Antiqua" panose="02040602050305030304" pitchFamily="18" charset="0"/>
              <a:ea typeface="Aptos" panose="020B0004020202020204" pitchFamily="34" charset="0"/>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0306" y="1426711"/>
            <a:ext cx="2714577" cy="304768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7523" y="1417402"/>
            <a:ext cx="1915331" cy="3219282"/>
          </a:xfrm>
          <a:prstGeom prst="rect">
            <a:avLst/>
          </a:prstGeom>
        </p:spPr>
      </p:pic>
    </p:spTree>
    <p:extLst>
      <p:ext uri="{BB962C8B-B14F-4D97-AF65-F5344CB8AC3E}">
        <p14:creationId xmlns:p14="http://schemas.microsoft.com/office/powerpoint/2010/main" val="14803441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2640962312"/>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smtClean="0">
                          <a:solidFill>
                            <a:srgbClr val="211D1E"/>
                          </a:solidFill>
                          <a:effectLst/>
                          <a:latin typeface="Times New Roman" panose="02020603050405020304" pitchFamily="18" charset="0"/>
                          <a:cs typeface="Times New Roman" panose="02020603050405020304" pitchFamily="18" charset="0"/>
                        </a:rPr>
                        <a:t>2</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cs typeface="Times New Roman" panose="02020603050405020304" pitchFamily="18" charset="0"/>
                        </a:rPr>
                        <a:t>“This Old Man”</a:t>
                      </a:r>
                      <a:endParaRPr lang="en-US" sz="2400" b="0" i="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9" name="TextBox 8">
            <a:extLst>
              <a:ext uri="{FF2B5EF4-FFF2-40B4-BE49-F238E27FC236}">
                <a16:creationId xmlns:a16="http://schemas.microsoft.com/office/drawing/2014/main" xmlns="" id="{169B0743-727A-FECA-ABC0-7FC9CD94A1DD}"/>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xmlns="" id="{85849C6E-5640-EDE7-FCBB-AA75F052307A}"/>
              </a:ext>
            </a:extLst>
          </p:cNvPr>
          <p:cNvSpPr txBox="1"/>
          <p:nvPr/>
        </p:nvSpPr>
        <p:spPr>
          <a:xfrm>
            <a:off x="987631" y="6194073"/>
            <a:ext cx="1729443" cy="400110"/>
          </a:xfrm>
          <a:prstGeom prst="rect">
            <a:avLst/>
          </a:prstGeom>
          <a:noFill/>
        </p:spPr>
        <p:txBody>
          <a:bodyPr wrap="square" rtlCol="0" anchor="ctr">
            <a:spAutoFit/>
          </a:bodyPr>
          <a:lstStyle/>
          <a:p>
            <a:r>
              <a:rPr lang="en-US" sz="2000" b="1" i="1" dirty="0">
                <a:ln w="12700">
                  <a:solidFill>
                    <a:schemeClr val="accent6">
                      <a:lumMod val="75000"/>
                    </a:schemeClr>
                  </a:solidFill>
                </a:ln>
                <a:solidFill>
                  <a:schemeClr val="accent6">
                    <a:lumMod val="60000"/>
                    <a:lumOff val="40000"/>
                  </a:schemeClr>
                </a:solidFill>
                <a:latin typeface="Book Antiqua" panose="02040602050305030304" pitchFamily="18" charset="0"/>
              </a:rPr>
              <a:t>Kindergarten</a:t>
            </a:r>
          </a:p>
        </p:txBody>
      </p:sp>
      <p:pic>
        <p:nvPicPr>
          <p:cNvPr id="17" name="Picture 16"/>
          <p:cNvPicPr/>
          <p:nvPr/>
        </p:nvPicPr>
        <p:blipFill rotWithShape="1">
          <a:blip r:embed="rId4">
            <a:extLst>
              <a:ext uri="{28A0092B-C50C-407E-A947-70E740481C1C}">
                <a14:useLocalDpi xmlns:a14="http://schemas.microsoft.com/office/drawing/2010/main" val="0"/>
              </a:ext>
            </a:extLst>
          </a:blip>
          <a:srcRect b="8220"/>
          <a:stretch/>
        </p:blipFill>
        <p:spPr>
          <a:xfrm>
            <a:off x="2724647" y="2201181"/>
            <a:ext cx="1247370" cy="1224089"/>
          </a:xfrm>
          <a:prstGeom prst="rect">
            <a:avLst/>
          </a:prstGeom>
        </p:spPr>
      </p:pic>
      <p:pic>
        <p:nvPicPr>
          <p:cNvPr id="22" name="Picture 21"/>
          <p:cNvPicPr/>
          <p:nvPr/>
        </p:nvPicPr>
        <p:blipFill rotWithShape="1">
          <a:blip r:embed="rId5">
            <a:extLst>
              <a:ext uri="{28A0092B-C50C-407E-A947-70E740481C1C}">
                <a14:useLocalDpi xmlns:a14="http://schemas.microsoft.com/office/drawing/2010/main" val="0"/>
              </a:ext>
            </a:extLst>
          </a:blip>
          <a:srcRect b="6906"/>
          <a:stretch/>
        </p:blipFill>
        <p:spPr>
          <a:xfrm>
            <a:off x="5774710" y="2211260"/>
            <a:ext cx="962967" cy="1279346"/>
          </a:xfrm>
          <a:prstGeom prst="rect">
            <a:avLst/>
          </a:prstGeom>
        </p:spPr>
      </p:pic>
      <p:pic>
        <p:nvPicPr>
          <p:cNvPr id="23" name="Picture 22"/>
          <p:cNvPicPr/>
          <p:nvPr/>
        </p:nvPicPr>
        <p:blipFill rotWithShape="1">
          <a:blip r:embed="rId6">
            <a:extLst>
              <a:ext uri="{28A0092B-C50C-407E-A947-70E740481C1C}">
                <a14:useLocalDpi xmlns:a14="http://schemas.microsoft.com/office/drawing/2010/main" val="0"/>
              </a:ext>
            </a:extLst>
          </a:blip>
          <a:srcRect b="7227"/>
          <a:stretch/>
        </p:blipFill>
        <p:spPr>
          <a:xfrm>
            <a:off x="7162615" y="2245574"/>
            <a:ext cx="1212750" cy="1202997"/>
          </a:xfrm>
          <a:prstGeom prst="rect">
            <a:avLst/>
          </a:prstGeom>
        </p:spPr>
      </p:pic>
      <p:pic>
        <p:nvPicPr>
          <p:cNvPr id="24" name="Picture 23"/>
          <p:cNvPicPr/>
          <p:nvPr/>
        </p:nvPicPr>
        <p:blipFill rotWithShape="1">
          <a:blip r:embed="rId7">
            <a:extLst>
              <a:ext uri="{28A0092B-C50C-407E-A947-70E740481C1C}">
                <a14:useLocalDpi xmlns:a14="http://schemas.microsoft.com/office/drawing/2010/main" val="0"/>
              </a:ext>
            </a:extLst>
          </a:blip>
          <a:srcRect l="6079" t="38410" r="7437" b="15515"/>
          <a:stretch/>
        </p:blipFill>
        <p:spPr>
          <a:xfrm>
            <a:off x="4237863" y="4344181"/>
            <a:ext cx="1192544" cy="1031144"/>
          </a:xfrm>
          <a:prstGeom prst="rect">
            <a:avLst/>
          </a:prstGeom>
        </p:spPr>
      </p:pic>
      <p:pic>
        <p:nvPicPr>
          <p:cNvPr id="25" name="Picture 24"/>
          <p:cNvPicPr/>
          <p:nvPr/>
        </p:nvPicPr>
        <p:blipFill rotWithShape="1">
          <a:blip r:embed="rId8">
            <a:extLst>
              <a:ext uri="{28A0092B-C50C-407E-A947-70E740481C1C}">
                <a14:useLocalDpi xmlns:a14="http://schemas.microsoft.com/office/drawing/2010/main" val="0"/>
              </a:ext>
            </a:extLst>
          </a:blip>
          <a:srcRect l="20478" t="17773" r="20821" b="12103"/>
          <a:stretch/>
        </p:blipFill>
        <p:spPr>
          <a:xfrm>
            <a:off x="5574228" y="4324578"/>
            <a:ext cx="1164794" cy="1070350"/>
          </a:xfrm>
          <a:prstGeom prst="rect">
            <a:avLst/>
          </a:prstGeom>
        </p:spPr>
      </p:pic>
      <p:pic>
        <p:nvPicPr>
          <p:cNvPr id="26" name="Picture 25"/>
          <p:cNvPicPr/>
          <p:nvPr/>
        </p:nvPicPr>
        <p:blipFill rotWithShape="1">
          <a:blip r:embed="rId9">
            <a:extLst>
              <a:ext uri="{28A0092B-C50C-407E-A947-70E740481C1C}">
                <a14:useLocalDpi xmlns:a14="http://schemas.microsoft.com/office/drawing/2010/main" val="0"/>
              </a:ext>
            </a:extLst>
          </a:blip>
          <a:srcRect b="12368"/>
          <a:stretch/>
        </p:blipFill>
        <p:spPr>
          <a:xfrm>
            <a:off x="6814856" y="4324578"/>
            <a:ext cx="1659184" cy="1070350"/>
          </a:xfrm>
          <a:prstGeom prst="rect">
            <a:avLst/>
          </a:prstGeom>
        </p:spPr>
      </p:pic>
      <p:pic>
        <p:nvPicPr>
          <p:cNvPr id="27" name="Picture 26"/>
          <p:cNvPicPr/>
          <p:nvPr/>
        </p:nvPicPr>
        <p:blipFill rotWithShape="1">
          <a:blip r:embed="rId10">
            <a:extLst>
              <a:ext uri="{28A0092B-C50C-407E-A947-70E740481C1C}">
                <a14:useLocalDpi xmlns:a14="http://schemas.microsoft.com/office/drawing/2010/main" val="0"/>
              </a:ext>
            </a:extLst>
          </a:blip>
          <a:srcRect b="6706"/>
          <a:stretch/>
        </p:blipFill>
        <p:spPr>
          <a:xfrm>
            <a:off x="4337428" y="2245574"/>
            <a:ext cx="1165982" cy="1220361"/>
          </a:xfrm>
          <a:prstGeom prst="rect">
            <a:avLst/>
          </a:prstGeom>
        </p:spPr>
      </p:pic>
      <p:pic>
        <p:nvPicPr>
          <p:cNvPr id="29" name="Picture 28">
            <a:extLst>
              <a:ext uri="{FF2B5EF4-FFF2-40B4-BE49-F238E27FC236}">
                <a16:creationId xmlns:a16="http://schemas.microsoft.com/office/drawing/2014/main" xmlns="" id="{2532C96E-161B-CC6B-FA48-8752FDBBDC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15201" y="6007967"/>
            <a:ext cx="1593629" cy="629081"/>
          </a:xfrm>
          <a:prstGeom prst="rect">
            <a:avLst/>
          </a:prstGeom>
          <a:effectLst>
            <a:glow rad="62663">
              <a:schemeClr val="bg1">
                <a:alpha val="0"/>
              </a:schemeClr>
            </a:glow>
          </a:effectLst>
        </p:spPr>
      </p:pic>
      <p:pic>
        <p:nvPicPr>
          <p:cNvPr id="4" name="Picture 3"/>
          <p:cNvPicPr>
            <a:picLocks noChangeAspect="1"/>
          </p:cNvPicPr>
          <p:nvPr/>
        </p:nvPicPr>
        <p:blipFill rotWithShape="1">
          <a:blip r:embed="rId12">
            <a:extLst>
              <a:ext uri="{28A0092B-C50C-407E-A947-70E740481C1C}">
                <a14:useLocalDpi xmlns:a14="http://schemas.microsoft.com/office/drawing/2010/main" val="0"/>
              </a:ext>
            </a:extLst>
          </a:blip>
          <a:srcRect b="12732"/>
          <a:stretch/>
        </p:blipFill>
        <p:spPr>
          <a:xfrm flipV="1">
            <a:off x="2449111" y="4321334"/>
            <a:ext cx="1632244" cy="1092428"/>
          </a:xfrm>
          <a:prstGeom prst="rect">
            <a:avLst/>
          </a:prstGeom>
        </p:spPr>
      </p:pic>
      <p:pic>
        <p:nvPicPr>
          <p:cNvPr id="6" name="Picture 5"/>
          <p:cNvPicPr>
            <a:picLocks noChangeAspect="1"/>
          </p:cNvPicPr>
          <p:nvPr/>
        </p:nvPicPr>
        <p:blipFill rotWithShape="1">
          <a:blip r:embed="rId13">
            <a:extLst>
              <a:ext uri="{28A0092B-C50C-407E-A947-70E740481C1C}">
                <a14:useLocalDpi xmlns:a14="http://schemas.microsoft.com/office/drawing/2010/main" val="0"/>
              </a:ext>
            </a:extLst>
          </a:blip>
          <a:srcRect b="13495"/>
          <a:stretch/>
        </p:blipFill>
        <p:spPr>
          <a:xfrm>
            <a:off x="623440" y="4311199"/>
            <a:ext cx="1911991" cy="1106885"/>
          </a:xfrm>
          <a:prstGeom prst="rect">
            <a:avLst/>
          </a:prstGeom>
        </p:spPr>
      </p:pic>
      <p:sp>
        <p:nvSpPr>
          <p:cNvPr id="7" name="Rectangle 6"/>
          <p:cNvSpPr/>
          <p:nvPr/>
        </p:nvSpPr>
        <p:spPr>
          <a:xfrm>
            <a:off x="1560959" y="1764410"/>
            <a:ext cx="300082" cy="369332"/>
          </a:xfrm>
          <a:prstGeom prst="rect">
            <a:avLst/>
          </a:prstGeom>
        </p:spPr>
        <p:txBody>
          <a:bodyPr wrap="none">
            <a:spAutoFit/>
          </a:bodyPr>
          <a:lstStyle/>
          <a:p>
            <a:r>
              <a:rPr lang="en-US" b="1" dirty="0" smtClean="0">
                <a:latin typeface="Times New Roman" panose="02020603050405020304" pitchFamily="18" charset="0"/>
                <a:cs typeface="Times New Roman" panose="02020603050405020304" pitchFamily="18" charset="0"/>
              </a:rPr>
              <a:t>1</a:t>
            </a:r>
            <a:endParaRPr lang="en-IN" dirty="0"/>
          </a:p>
        </p:txBody>
      </p:sp>
      <p:sp>
        <p:nvSpPr>
          <p:cNvPr id="28" name="Rectangle 27"/>
          <p:cNvSpPr/>
          <p:nvPr/>
        </p:nvSpPr>
        <p:spPr>
          <a:xfrm>
            <a:off x="3102631" y="1755082"/>
            <a:ext cx="300082" cy="369332"/>
          </a:xfrm>
          <a:prstGeom prst="rect">
            <a:avLst/>
          </a:prstGeom>
        </p:spPr>
        <p:txBody>
          <a:bodyPr wrap="none">
            <a:spAutoFit/>
          </a:bodyPr>
          <a:lstStyle/>
          <a:p>
            <a:r>
              <a:rPr lang="en-US" b="1" dirty="0" smtClean="0">
                <a:latin typeface="Times New Roman" panose="02020603050405020304" pitchFamily="18" charset="0"/>
                <a:cs typeface="Times New Roman" panose="02020603050405020304" pitchFamily="18" charset="0"/>
              </a:rPr>
              <a:t>2</a:t>
            </a:r>
            <a:endParaRPr lang="en-IN" dirty="0"/>
          </a:p>
        </p:txBody>
      </p:sp>
      <p:sp>
        <p:nvSpPr>
          <p:cNvPr id="30" name="Rectangle 29"/>
          <p:cNvSpPr/>
          <p:nvPr/>
        </p:nvSpPr>
        <p:spPr>
          <a:xfrm>
            <a:off x="4657872" y="1762441"/>
            <a:ext cx="300082" cy="369332"/>
          </a:xfrm>
          <a:prstGeom prst="rect">
            <a:avLst/>
          </a:prstGeom>
        </p:spPr>
        <p:txBody>
          <a:bodyPr wrap="none">
            <a:spAutoFit/>
          </a:bodyPr>
          <a:lstStyle/>
          <a:p>
            <a:r>
              <a:rPr lang="en-US" b="1" dirty="0" smtClean="0">
                <a:latin typeface="Times New Roman" panose="02020603050405020304" pitchFamily="18" charset="0"/>
                <a:cs typeface="Times New Roman" panose="02020603050405020304" pitchFamily="18" charset="0"/>
              </a:rPr>
              <a:t>3</a:t>
            </a:r>
            <a:endParaRPr lang="en-IN" dirty="0"/>
          </a:p>
        </p:txBody>
      </p:sp>
      <p:sp>
        <p:nvSpPr>
          <p:cNvPr id="31" name="Rectangle 30"/>
          <p:cNvSpPr/>
          <p:nvPr/>
        </p:nvSpPr>
        <p:spPr>
          <a:xfrm>
            <a:off x="6030137" y="1778790"/>
            <a:ext cx="300082" cy="369332"/>
          </a:xfrm>
          <a:prstGeom prst="rect">
            <a:avLst/>
          </a:prstGeom>
        </p:spPr>
        <p:txBody>
          <a:bodyPr wrap="none">
            <a:spAutoFit/>
          </a:bodyPr>
          <a:lstStyle/>
          <a:p>
            <a:r>
              <a:rPr lang="en-US" b="1" dirty="0" smtClean="0">
                <a:latin typeface="Times New Roman" panose="02020603050405020304" pitchFamily="18" charset="0"/>
                <a:cs typeface="Times New Roman" panose="02020603050405020304" pitchFamily="18" charset="0"/>
              </a:rPr>
              <a:t>4</a:t>
            </a:r>
            <a:endParaRPr lang="en-IN" dirty="0"/>
          </a:p>
        </p:txBody>
      </p:sp>
      <p:sp>
        <p:nvSpPr>
          <p:cNvPr id="32" name="Rectangle 31"/>
          <p:cNvSpPr/>
          <p:nvPr/>
        </p:nvSpPr>
        <p:spPr>
          <a:xfrm>
            <a:off x="7546670" y="1805741"/>
            <a:ext cx="300082" cy="369332"/>
          </a:xfrm>
          <a:prstGeom prst="rect">
            <a:avLst/>
          </a:prstGeom>
        </p:spPr>
        <p:txBody>
          <a:bodyPr wrap="none">
            <a:spAutoFit/>
          </a:bodyPr>
          <a:lstStyle/>
          <a:p>
            <a:r>
              <a:rPr lang="en-US" b="1" dirty="0" smtClean="0">
                <a:latin typeface="Times New Roman" panose="02020603050405020304" pitchFamily="18" charset="0"/>
                <a:cs typeface="Times New Roman" panose="02020603050405020304" pitchFamily="18" charset="0"/>
              </a:rPr>
              <a:t>5</a:t>
            </a:r>
            <a:endParaRPr lang="en-IN" dirty="0"/>
          </a:p>
        </p:txBody>
      </p:sp>
      <p:sp>
        <p:nvSpPr>
          <p:cNvPr id="33" name="Rectangle 32"/>
          <p:cNvSpPr/>
          <p:nvPr/>
        </p:nvSpPr>
        <p:spPr>
          <a:xfrm>
            <a:off x="1491563" y="3914852"/>
            <a:ext cx="300082" cy="369332"/>
          </a:xfrm>
          <a:prstGeom prst="rect">
            <a:avLst/>
          </a:prstGeom>
        </p:spPr>
        <p:txBody>
          <a:bodyPr wrap="none">
            <a:spAutoFit/>
          </a:bodyPr>
          <a:lstStyle/>
          <a:p>
            <a:r>
              <a:rPr lang="en-US" b="1" dirty="0" smtClean="0">
                <a:latin typeface="Times New Roman" panose="02020603050405020304" pitchFamily="18" charset="0"/>
                <a:cs typeface="Times New Roman" panose="02020603050405020304" pitchFamily="18" charset="0"/>
              </a:rPr>
              <a:t>6</a:t>
            </a:r>
            <a:endParaRPr lang="en-IN" dirty="0"/>
          </a:p>
        </p:txBody>
      </p:sp>
      <p:sp>
        <p:nvSpPr>
          <p:cNvPr id="34" name="Rectangle 33"/>
          <p:cNvSpPr/>
          <p:nvPr/>
        </p:nvSpPr>
        <p:spPr>
          <a:xfrm>
            <a:off x="3027758" y="3914852"/>
            <a:ext cx="300082" cy="369332"/>
          </a:xfrm>
          <a:prstGeom prst="rect">
            <a:avLst/>
          </a:prstGeom>
        </p:spPr>
        <p:txBody>
          <a:bodyPr wrap="none">
            <a:spAutoFit/>
          </a:bodyPr>
          <a:lstStyle/>
          <a:p>
            <a:r>
              <a:rPr lang="en-US" b="1" dirty="0" smtClean="0">
                <a:latin typeface="Times New Roman" panose="02020603050405020304" pitchFamily="18" charset="0"/>
                <a:cs typeface="Times New Roman" panose="02020603050405020304" pitchFamily="18" charset="0"/>
              </a:rPr>
              <a:t>7</a:t>
            </a:r>
            <a:endParaRPr lang="en-IN" dirty="0"/>
          </a:p>
        </p:txBody>
      </p:sp>
      <p:sp>
        <p:nvSpPr>
          <p:cNvPr id="35" name="Rectangle 34"/>
          <p:cNvSpPr/>
          <p:nvPr/>
        </p:nvSpPr>
        <p:spPr>
          <a:xfrm>
            <a:off x="4651834" y="3870045"/>
            <a:ext cx="300082" cy="369332"/>
          </a:xfrm>
          <a:prstGeom prst="rect">
            <a:avLst/>
          </a:prstGeom>
        </p:spPr>
        <p:txBody>
          <a:bodyPr wrap="none">
            <a:spAutoFit/>
          </a:bodyPr>
          <a:lstStyle/>
          <a:p>
            <a:pPr algn="ctr"/>
            <a:r>
              <a:rPr lang="en-US" b="1" dirty="0" smtClean="0">
                <a:latin typeface="Times New Roman" panose="02020603050405020304" pitchFamily="18" charset="0"/>
                <a:cs typeface="Times New Roman" panose="02020603050405020304" pitchFamily="18" charset="0"/>
              </a:rPr>
              <a:t>8</a:t>
            </a:r>
            <a:endParaRPr lang="en-IN" dirty="0"/>
          </a:p>
        </p:txBody>
      </p:sp>
      <p:sp>
        <p:nvSpPr>
          <p:cNvPr id="36" name="Rectangle 35"/>
          <p:cNvSpPr/>
          <p:nvPr/>
        </p:nvSpPr>
        <p:spPr>
          <a:xfrm>
            <a:off x="6031474" y="3900348"/>
            <a:ext cx="300082" cy="369332"/>
          </a:xfrm>
          <a:prstGeom prst="rect">
            <a:avLst/>
          </a:prstGeom>
        </p:spPr>
        <p:txBody>
          <a:bodyPr wrap="none">
            <a:spAutoFit/>
          </a:bodyPr>
          <a:lstStyle/>
          <a:p>
            <a:r>
              <a:rPr lang="en-US" b="1" dirty="0" smtClean="0">
                <a:latin typeface="Times New Roman" panose="02020603050405020304" pitchFamily="18" charset="0"/>
                <a:cs typeface="Times New Roman" panose="02020603050405020304" pitchFamily="18" charset="0"/>
              </a:rPr>
              <a:t>9</a:t>
            </a:r>
            <a:endParaRPr lang="en-IN" dirty="0"/>
          </a:p>
        </p:txBody>
      </p:sp>
      <p:sp>
        <p:nvSpPr>
          <p:cNvPr id="37" name="Rectangle 36"/>
          <p:cNvSpPr/>
          <p:nvPr/>
        </p:nvSpPr>
        <p:spPr>
          <a:xfrm>
            <a:off x="7641566" y="3914852"/>
            <a:ext cx="415498" cy="369332"/>
          </a:xfrm>
          <a:prstGeom prst="rect">
            <a:avLst/>
          </a:prstGeom>
        </p:spPr>
        <p:txBody>
          <a:bodyPr wrap="none">
            <a:spAutoFit/>
          </a:bodyPr>
          <a:lstStyle/>
          <a:p>
            <a:r>
              <a:rPr lang="en-US" b="1" dirty="0" smtClean="0">
                <a:latin typeface="Times New Roman" panose="02020603050405020304" pitchFamily="18" charset="0"/>
                <a:cs typeface="Times New Roman" panose="02020603050405020304" pitchFamily="18" charset="0"/>
              </a:rPr>
              <a:t>10</a:t>
            </a:r>
            <a:endParaRPr lang="en-IN" dirty="0"/>
          </a:p>
        </p:txBody>
      </p:sp>
      <p:sp>
        <p:nvSpPr>
          <p:cNvPr id="38"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2937641"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Book Antiqua" panose="02040602050305030304" pitchFamily="18" charset="0"/>
                <a:ea typeface="Aptos" panose="020B0004020202020204" pitchFamily="34" charset="0"/>
                <a:cs typeface="Times New Roman" panose="02020603050405020304" pitchFamily="18" charset="0"/>
              </a:rPr>
              <a:t>Elements of Music</a:t>
            </a:r>
            <a:endParaRPr lang="en-US" sz="1800" b="1" dirty="0">
              <a:effectLst/>
              <a:latin typeface="Book Antiqua" panose="02040602050305030304" pitchFamily="18" charset="0"/>
              <a:ea typeface="Aptos" panose="020B0004020202020204" pitchFamily="34" charset="0"/>
              <a:cs typeface="Times New Roman" panose="02020603050405020304" pitchFamily="18" charset="0"/>
            </a:endParaRPr>
          </a:p>
        </p:txBody>
      </p:sp>
      <p:pic>
        <p:nvPicPr>
          <p:cNvPr id="39" name="Picture 3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7631" y="2066748"/>
            <a:ext cx="1248625" cy="1102029"/>
          </a:xfrm>
          <a:prstGeom prst="rect">
            <a:avLst/>
          </a:prstGeom>
        </p:spPr>
      </p:pic>
    </p:spTree>
    <p:extLst>
      <p:ext uri="{BB962C8B-B14F-4D97-AF65-F5344CB8AC3E}">
        <p14:creationId xmlns:p14="http://schemas.microsoft.com/office/powerpoint/2010/main" val="21084985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733586834"/>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smtClean="0">
                          <a:solidFill>
                            <a:srgbClr val="211D1E"/>
                          </a:solidFill>
                          <a:effectLst/>
                          <a:latin typeface="Times New Roman" panose="02020603050405020304" pitchFamily="18" charset="0"/>
                          <a:cs typeface="Times New Roman" panose="02020603050405020304" pitchFamily="18" charset="0"/>
                        </a:rPr>
                        <a:t>3</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cs typeface="Times New Roman" panose="02020603050405020304" pitchFamily="18" charset="0"/>
                        </a:rPr>
                        <a:t>Loud and Soft</a:t>
                      </a:r>
                      <a:endParaRPr lang="en-US" sz="2400" b="0" i="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9" name="TextBox 8">
            <a:extLst>
              <a:ext uri="{FF2B5EF4-FFF2-40B4-BE49-F238E27FC236}">
                <a16:creationId xmlns:a16="http://schemas.microsoft.com/office/drawing/2014/main" xmlns="" id="{169B0743-727A-FECA-ABC0-7FC9CD94A1DD}"/>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
            <a:extLst>
              <a:ext uri="{FF2B5EF4-FFF2-40B4-BE49-F238E27FC236}">
                <a16:creationId xmlns:a16="http://schemas.microsoft.com/office/drawing/2014/main" xmlns="" id="{E6969B6F-CC83-5961-CA0E-2731DF3E9F39}"/>
              </a:ext>
            </a:extLst>
          </p:cNvPr>
          <p:cNvSpPr>
            <a:spLocks noChangeArrowheads="1"/>
          </p:cNvSpPr>
          <p:nvPr/>
        </p:nvSpPr>
        <p:spPr bwMode="auto">
          <a:xfrm>
            <a:off x="628650" y="3863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xmlns="" id="{85849C6E-5640-EDE7-FCBB-AA75F052307A}"/>
              </a:ext>
            </a:extLst>
          </p:cNvPr>
          <p:cNvSpPr txBox="1"/>
          <p:nvPr/>
        </p:nvSpPr>
        <p:spPr>
          <a:xfrm>
            <a:off x="987631" y="6194073"/>
            <a:ext cx="1729443" cy="400110"/>
          </a:xfrm>
          <a:prstGeom prst="rect">
            <a:avLst/>
          </a:prstGeom>
          <a:noFill/>
        </p:spPr>
        <p:txBody>
          <a:bodyPr wrap="square" rtlCol="0" anchor="ctr">
            <a:spAutoFit/>
          </a:bodyPr>
          <a:lstStyle/>
          <a:p>
            <a:r>
              <a:rPr lang="en-US" sz="2000" b="1" i="1" dirty="0">
                <a:ln w="12700">
                  <a:solidFill>
                    <a:schemeClr val="accent6">
                      <a:lumMod val="75000"/>
                    </a:schemeClr>
                  </a:solidFill>
                </a:ln>
                <a:solidFill>
                  <a:schemeClr val="accent6">
                    <a:lumMod val="60000"/>
                    <a:lumOff val="40000"/>
                  </a:schemeClr>
                </a:solidFill>
                <a:latin typeface="Book Antiqua" panose="02040602050305030304" pitchFamily="18" charset="0"/>
              </a:rPr>
              <a:t>Kindergarten</a:t>
            </a:r>
          </a:p>
        </p:txBody>
      </p:sp>
      <p:pic>
        <p:nvPicPr>
          <p:cNvPr id="29" name="Picture 28">
            <a:extLst>
              <a:ext uri="{FF2B5EF4-FFF2-40B4-BE49-F238E27FC236}">
                <a16:creationId xmlns:a16="http://schemas.microsoft.com/office/drawing/2014/main" xmlns="" id="{2532C96E-161B-CC6B-FA48-8752FDBBD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1" y="6007967"/>
            <a:ext cx="1593629" cy="629081"/>
          </a:xfrm>
          <a:prstGeom prst="rect">
            <a:avLst/>
          </a:prstGeom>
          <a:effectLst>
            <a:glow rad="62663">
              <a:schemeClr val="bg1">
                <a:alpha val="0"/>
              </a:schemeClr>
            </a:glow>
          </a:effec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95" t="-326" r="-495" b="7005"/>
          <a:stretch/>
        </p:blipFill>
        <p:spPr bwMode="auto">
          <a:xfrm>
            <a:off x="5001246" y="2321989"/>
            <a:ext cx="2885454" cy="27859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2937641"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Book Antiqua" panose="02040602050305030304" pitchFamily="18" charset="0"/>
                <a:ea typeface="Aptos" panose="020B0004020202020204" pitchFamily="34" charset="0"/>
                <a:cs typeface="Times New Roman" panose="02020603050405020304" pitchFamily="18" charset="0"/>
              </a:rPr>
              <a:t>Elements of Music</a:t>
            </a:r>
            <a:endParaRPr lang="en-US" sz="1800" b="1" dirty="0">
              <a:effectLst/>
              <a:latin typeface="Book Antiqua" panose="02040602050305030304" pitchFamily="18" charset="0"/>
              <a:ea typeface="Aptos" panose="020B0004020202020204" pitchFamily="34" charset="0"/>
              <a:cs typeface="Times New Roman" panose="02020603050405020304" pitchFamily="18"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3609" y="2437385"/>
            <a:ext cx="2886930" cy="2465278"/>
          </a:xfrm>
          <a:prstGeom prst="rect">
            <a:avLst/>
          </a:prstGeom>
        </p:spPr>
      </p:pic>
      <p:sp>
        <p:nvSpPr>
          <p:cNvPr id="3" name="TextBox 2"/>
          <p:cNvSpPr txBox="1"/>
          <p:nvPr/>
        </p:nvSpPr>
        <p:spPr>
          <a:xfrm>
            <a:off x="987631" y="2417939"/>
            <a:ext cx="931817" cy="792026"/>
          </a:xfrm>
          <a:prstGeom prst="rect">
            <a:avLst/>
          </a:prstGeom>
          <a:solidFill>
            <a:schemeClr val="bg1"/>
          </a:solidFill>
          <a:ln>
            <a:solidFill>
              <a:schemeClr val="bg1"/>
            </a:solidFill>
          </a:ln>
        </p:spPr>
        <p:txBody>
          <a:bodyPr wrap="square" rtlCol="0">
            <a:spAutoFit/>
          </a:bodyPr>
          <a:lstStyle/>
          <a:p>
            <a:endParaRPr lang="en-IN" dirty="0"/>
          </a:p>
        </p:txBody>
      </p:sp>
    </p:spTree>
    <p:extLst>
      <p:ext uri="{BB962C8B-B14F-4D97-AF65-F5344CB8AC3E}">
        <p14:creationId xmlns:p14="http://schemas.microsoft.com/office/powerpoint/2010/main" val="18786755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3769703967"/>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smtClean="0">
                          <a:solidFill>
                            <a:srgbClr val="211D1E"/>
                          </a:solidFill>
                          <a:effectLst/>
                          <a:latin typeface="Times New Roman" panose="02020603050405020304" pitchFamily="18" charset="0"/>
                          <a:cs typeface="Times New Roman" panose="02020603050405020304" pitchFamily="18" charset="0"/>
                        </a:rPr>
                        <a:t>4</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cs typeface="Times New Roman" panose="02020603050405020304" pitchFamily="18" charset="0"/>
                        </a:rPr>
                        <a:t>Fast and Slow </a:t>
                      </a:r>
                      <a:endParaRPr lang="en-US" sz="2400" b="0" i="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9" name="TextBox 8">
            <a:extLst>
              <a:ext uri="{FF2B5EF4-FFF2-40B4-BE49-F238E27FC236}">
                <a16:creationId xmlns:a16="http://schemas.microsoft.com/office/drawing/2014/main" xmlns="" id="{169B0743-727A-FECA-ABC0-7FC9CD94A1DD}"/>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
            <a:extLst>
              <a:ext uri="{FF2B5EF4-FFF2-40B4-BE49-F238E27FC236}">
                <a16:creationId xmlns:a16="http://schemas.microsoft.com/office/drawing/2014/main" xmlns="" id="{E6969B6F-CC83-5961-CA0E-2731DF3E9F39}"/>
              </a:ext>
            </a:extLst>
          </p:cNvPr>
          <p:cNvSpPr>
            <a:spLocks noChangeArrowheads="1"/>
          </p:cNvSpPr>
          <p:nvPr/>
        </p:nvSpPr>
        <p:spPr bwMode="auto">
          <a:xfrm>
            <a:off x="628650" y="3863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xmlns="" id="{85849C6E-5640-EDE7-FCBB-AA75F052307A}"/>
              </a:ext>
            </a:extLst>
          </p:cNvPr>
          <p:cNvSpPr txBox="1"/>
          <p:nvPr/>
        </p:nvSpPr>
        <p:spPr>
          <a:xfrm>
            <a:off x="987631" y="6194073"/>
            <a:ext cx="1729443" cy="400110"/>
          </a:xfrm>
          <a:prstGeom prst="rect">
            <a:avLst/>
          </a:prstGeom>
          <a:noFill/>
        </p:spPr>
        <p:txBody>
          <a:bodyPr wrap="square" rtlCol="0" anchor="ctr">
            <a:spAutoFit/>
          </a:bodyPr>
          <a:lstStyle/>
          <a:p>
            <a:r>
              <a:rPr lang="en-US" sz="2000" b="1" i="1" dirty="0">
                <a:ln w="12700">
                  <a:solidFill>
                    <a:schemeClr val="accent6">
                      <a:lumMod val="75000"/>
                    </a:schemeClr>
                  </a:solidFill>
                </a:ln>
                <a:solidFill>
                  <a:schemeClr val="accent6">
                    <a:lumMod val="60000"/>
                    <a:lumOff val="40000"/>
                  </a:schemeClr>
                </a:solidFill>
                <a:latin typeface="Book Antiqua" panose="02040602050305030304" pitchFamily="18" charset="0"/>
              </a:rPr>
              <a:t>Kindergarten</a:t>
            </a:r>
          </a:p>
        </p:txBody>
      </p:sp>
      <p:pic>
        <p:nvPicPr>
          <p:cNvPr id="14" name="Picture 13">
            <a:extLst>
              <a:ext uri="{FF2B5EF4-FFF2-40B4-BE49-F238E27FC236}">
                <a16:creationId xmlns:a16="http://schemas.microsoft.com/office/drawing/2014/main" xmlns="" id="{2532C96E-161B-CC6B-FA48-8752FDBBD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1" y="6007967"/>
            <a:ext cx="1593629" cy="629081"/>
          </a:xfrm>
          <a:prstGeom prst="rect">
            <a:avLst/>
          </a:prstGeom>
          <a:effectLst>
            <a:glow rad="62663">
              <a:schemeClr val="bg1">
                <a:alpha val="0"/>
              </a:schemeClr>
            </a:glow>
          </a:effectLst>
        </p:spPr>
      </p:pic>
      <p:sp>
        <p:nvSpPr>
          <p:cNvPr id="12"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2937641"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Book Antiqua" panose="02040602050305030304" pitchFamily="18" charset="0"/>
                <a:ea typeface="Aptos" panose="020B0004020202020204" pitchFamily="34" charset="0"/>
                <a:cs typeface="Times New Roman" panose="02020603050405020304" pitchFamily="18" charset="0"/>
              </a:rPr>
              <a:t>Elements of Music</a:t>
            </a:r>
            <a:endParaRPr lang="en-US" sz="1800" b="1" dirty="0">
              <a:effectLst/>
              <a:latin typeface="Book Antiqua" panose="02040602050305030304" pitchFamily="18" charset="0"/>
              <a:ea typeface="Aptos" panose="020B0004020202020204" pitchFamily="34" charset="0"/>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436" y="2618998"/>
            <a:ext cx="3713456" cy="220709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5168" y="2818242"/>
            <a:ext cx="3089556" cy="1724288"/>
          </a:xfrm>
          <a:prstGeom prst="rect">
            <a:avLst/>
          </a:prstGeom>
        </p:spPr>
      </p:pic>
    </p:spTree>
    <p:extLst>
      <p:ext uri="{BB962C8B-B14F-4D97-AF65-F5344CB8AC3E}">
        <p14:creationId xmlns:p14="http://schemas.microsoft.com/office/powerpoint/2010/main" val="3562736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3125414067"/>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smtClean="0">
                          <a:solidFill>
                            <a:srgbClr val="211D1E"/>
                          </a:solidFill>
                          <a:effectLst/>
                          <a:latin typeface="Times New Roman" panose="02020603050405020304" pitchFamily="18" charset="0"/>
                          <a:cs typeface="Times New Roman" panose="02020603050405020304" pitchFamily="18" charset="0"/>
                        </a:rPr>
                        <a:t>5</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cs typeface="Times New Roman" panose="02020603050405020304" pitchFamily="18" charset="0"/>
                        </a:rPr>
                        <a:t>“London Bridge” </a:t>
                      </a:r>
                      <a:endParaRPr lang="en-US" sz="2400" b="0" i="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9" name="TextBox 8">
            <a:extLst>
              <a:ext uri="{FF2B5EF4-FFF2-40B4-BE49-F238E27FC236}">
                <a16:creationId xmlns:a16="http://schemas.microsoft.com/office/drawing/2014/main" xmlns="" id="{169B0743-727A-FECA-ABC0-7FC9CD94A1DD}"/>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
            <a:extLst>
              <a:ext uri="{FF2B5EF4-FFF2-40B4-BE49-F238E27FC236}">
                <a16:creationId xmlns:a16="http://schemas.microsoft.com/office/drawing/2014/main" xmlns="" id="{E6969B6F-CC83-5961-CA0E-2731DF3E9F39}"/>
              </a:ext>
            </a:extLst>
          </p:cNvPr>
          <p:cNvSpPr>
            <a:spLocks noChangeArrowheads="1"/>
          </p:cNvSpPr>
          <p:nvPr/>
        </p:nvSpPr>
        <p:spPr bwMode="auto">
          <a:xfrm>
            <a:off x="628650" y="3863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xmlns="" id="{85849C6E-5640-EDE7-FCBB-AA75F052307A}"/>
              </a:ext>
            </a:extLst>
          </p:cNvPr>
          <p:cNvSpPr txBox="1"/>
          <p:nvPr/>
        </p:nvSpPr>
        <p:spPr>
          <a:xfrm>
            <a:off x="987631" y="6194073"/>
            <a:ext cx="1729443" cy="400110"/>
          </a:xfrm>
          <a:prstGeom prst="rect">
            <a:avLst/>
          </a:prstGeom>
          <a:noFill/>
        </p:spPr>
        <p:txBody>
          <a:bodyPr wrap="square" rtlCol="0" anchor="ctr">
            <a:spAutoFit/>
          </a:bodyPr>
          <a:lstStyle/>
          <a:p>
            <a:r>
              <a:rPr lang="en-US" sz="2000" b="1" i="1" dirty="0">
                <a:ln w="12700">
                  <a:solidFill>
                    <a:schemeClr val="accent6">
                      <a:lumMod val="75000"/>
                    </a:schemeClr>
                  </a:solidFill>
                </a:ln>
                <a:solidFill>
                  <a:schemeClr val="accent6">
                    <a:lumMod val="60000"/>
                    <a:lumOff val="40000"/>
                  </a:schemeClr>
                </a:solidFill>
                <a:latin typeface="Book Antiqua" panose="02040602050305030304" pitchFamily="18" charset="0"/>
              </a:rPr>
              <a:t>Kindergarten</a:t>
            </a:r>
          </a:p>
        </p:txBody>
      </p:sp>
      <p:pic>
        <p:nvPicPr>
          <p:cNvPr id="14" name="Picture 13"/>
          <p:cNvPicPr/>
          <p:nvPr/>
        </p:nvPicPr>
        <p:blipFill rotWithShape="1">
          <a:blip r:embed="rId4">
            <a:extLst>
              <a:ext uri="{28A0092B-C50C-407E-A947-70E740481C1C}">
                <a14:useLocalDpi xmlns:a14="http://schemas.microsoft.com/office/drawing/2010/main" val="0"/>
              </a:ext>
            </a:extLst>
          </a:blip>
          <a:srcRect b="9540"/>
          <a:stretch/>
        </p:blipFill>
        <p:spPr>
          <a:xfrm>
            <a:off x="5200650" y="2575631"/>
            <a:ext cx="2986726" cy="1986843"/>
          </a:xfrm>
          <a:prstGeom prst="rect">
            <a:avLst/>
          </a:prstGeom>
        </p:spPr>
      </p:pic>
      <p:pic>
        <p:nvPicPr>
          <p:cNvPr id="18" name="Picture 17">
            <a:extLst>
              <a:ext uri="{FF2B5EF4-FFF2-40B4-BE49-F238E27FC236}">
                <a16:creationId xmlns:a16="http://schemas.microsoft.com/office/drawing/2014/main" xmlns="" id="{2532C96E-161B-CC6B-FA48-8752FDBBDC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1" y="6007967"/>
            <a:ext cx="1593629" cy="629081"/>
          </a:xfrm>
          <a:prstGeom prst="rect">
            <a:avLst/>
          </a:prstGeom>
          <a:effectLst>
            <a:glow rad="62663">
              <a:schemeClr val="bg1">
                <a:alpha val="0"/>
              </a:schemeClr>
            </a:glow>
          </a:effectLst>
        </p:spPr>
      </p:pic>
      <p:sp>
        <p:nvSpPr>
          <p:cNvPr id="12"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2937641"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Book Antiqua" panose="02040602050305030304" pitchFamily="18" charset="0"/>
                <a:ea typeface="Aptos" panose="020B0004020202020204" pitchFamily="34" charset="0"/>
                <a:cs typeface="Times New Roman" panose="02020603050405020304" pitchFamily="18" charset="0"/>
              </a:rPr>
              <a:t>Elements of Music</a:t>
            </a:r>
            <a:endParaRPr lang="en-US" sz="1800" b="1" dirty="0">
              <a:effectLst/>
              <a:latin typeface="Book Antiqua" panose="02040602050305030304" pitchFamily="18" charset="0"/>
              <a:ea typeface="Aptos" panose="020B0004020202020204" pitchFamily="34" charset="0"/>
              <a:cs typeface="Times New Roman" panose="02020603050405020304" pitchFamily="18"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247" y="2575631"/>
            <a:ext cx="3713654" cy="1874468"/>
          </a:xfrm>
          <a:prstGeom prst="rect">
            <a:avLst/>
          </a:prstGeom>
        </p:spPr>
      </p:pic>
    </p:spTree>
    <p:extLst>
      <p:ext uri="{BB962C8B-B14F-4D97-AF65-F5344CB8AC3E}">
        <p14:creationId xmlns:p14="http://schemas.microsoft.com/office/powerpoint/2010/main" val="26452171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665679596"/>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smtClean="0">
                          <a:solidFill>
                            <a:srgbClr val="211D1E"/>
                          </a:solidFill>
                          <a:effectLst/>
                          <a:latin typeface="Times New Roman" panose="02020603050405020304" pitchFamily="18" charset="0"/>
                          <a:cs typeface="Times New Roman" panose="02020603050405020304" pitchFamily="18" charset="0"/>
                        </a:rPr>
                        <a:t>6</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solidFill>
                            <a:srgbClr val="211D1E"/>
                          </a:solidFill>
                          <a:effectLst/>
                          <a:latin typeface="Book Antiqua" panose="02040602050305030304" pitchFamily="18" charset="0"/>
                          <a:cs typeface="Times New Roman" panose="02020603050405020304" pitchFamily="18" charset="0"/>
                        </a:rPr>
                        <a:t>Feelings</a:t>
                      </a:r>
                      <a:r>
                        <a:rPr lang="en-US" sz="2400" b="1" i="1" dirty="0" smtClean="0">
                          <a:solidFill>
                            <a:srgbClr val="211D1E"/>
                          </a:solidFill>
                          <a:effectLst/>
                          <a:latin typeface="Book Antiqua" panose="02040602050305030304" pitchFamily="18" charset="0"/>
                          <a:cs typeface="Times New Roman" panose="02020603050405020304" pitchFamily="18" charset="0"/>
                        </a:rPr>
                        <a:t> </a:t>
                      </a:r>
                      <a:endParaRPr lang="en-US" sz="2400" b="0" dirty="0">
                        <a:solidFill>
                          <a:srgbClr val="211D1E"/>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9" name="TextBox 8">
            <a:extLst>
              <a:ext uri="{FF2B5EF4-FFF2-40B4-BE49-F238E27FC236}">
                <a16:creationId xmlns:a16="http://schemas.microsoft.com/office/drawing/2014/main" xmlns="" id="{169B0743-727A-FECA-ABC0-7FC9CD94A1DD}"/>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
            <a:extLst>
              <a:ext uri="{FF2B5EF4-FFF2-40B4-BE49-F238E27FC236}">
                <a16:creationId xmlns:a16="http://schemas.microsoft.com/office/drawing/2014/main" xmlns="" id="{E6969B6F-CC83-5961-CA0E-2731DF3E9F39}"/>
              </a:ext>
            </a:extLst>
          </p:cNvPr>
          <p:cNvSpPr>
            <a:spLocks noChangeArrowheads="1"/>
          </p:cNvSpPr>
          <p:nvPr/>
        </p:nvSpPr>
        <p:spPr bwMode="auto">
          <a:xfrm>
            <a:off x="628650" y="3863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xmlns="" id="{85849C6E-5640-EDE7-FCBB-AA75F052307A}"/>
              </a:ext>
            </a:extLst>
          </p:cNvPr>
          <p:cNvSpPr txBox="1"/>
          <p:nvPr/>
        </p:nvSpPr>
        <p:spPr>
          <a:xfrm>
            <a:off x="987631" y="6194073"/>
            <a:ext cx="1729443" cy="400110"/>
          </a:xfrm>
          <a:prstGeom prst="rect">
            <a:avLst/>
          </a:prstGeom>
          <a:noFill/>
        </p:spPr>
        <p:txBody>
          <a:bodyPr wrap="square" rtlCol="0" anchor="ctr">
            <a:spAutoFit/>
          </a:bodyPr>
          <a:lstStyle/>
          <a:p>
            <a:r>
              <a:rPr lang="en-US" sz="2000" b="1" i="1" dirty="0">
                <a:ln w="12700">
                  <a:solidFill>
                    <a:schemeClr val="accent6">
                      <a:lumMod val="75000"/>
                    </a:schemeClr>
                  </a:solidFill>
                </a:ln>
                <a:solidFill>
                  <a:schemeClr val="accent6">
                    <a:lumMod val="60000"/>
                    <a:lumOff val="40000"/>
                  </a:schemeClr>
                </a:solidFill>
                <a:latin typeface="Book Antiqua" panose="02040602050305030304" pitchFamily="18" charset="0"/>
              </a:rPr>
              <a:t>Kindergarten</a:t>
            </a:r>
          </a:p>
        </p:txBody>
      </p:sp>
      <p:pic>
        <p:nvPicPr>
          <p:cNvPr id="11" name="Picture 10">
            <a:extLst>
              <a:ext uri="{FF2B5EF4-FFF2-40B4-BE49-F238E27FC236}">
                <a16:creationId xmlns:a16="http://schemas.microsoft.com/office/drawing/2014/main" xmlns="" id="{2532C96E-161B-CC6B-FA48-8752FDBBD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1" y="6007967"/>
            <a:ext cx="1593629" cy="629081"/>
          </a:xfrm>
          <a:prstGeom prst="rect">
            <a:avLst/>
          </a:prstGeom>
          <a:effectLst>
            <a:glow rad="62663">
              <a:schemeClr val="bg1">
                <a:alpha val="0"/>
              </a:schemeClr>
            </a:glow>
          </a:effectLst>
        </p:spPr>
      </p:pic>
      <p:sp>
        <p:nvSpPr>
          <p:cNvPr id="10"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2937641"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Book Antiqua" panose="02040602050305030304" pitchFamily="18" charset="0"/>
                <a:ea typeface="Aptos" panose="020B0004020202020204" pitchFamily="34" charset="0"/>
                <a:cs typeface="Times New Roman" panose="02020603050405020304" pitchFamily="18" charset="0"/>
              </a:rPr>
              <a:t>Elements of Music</a:t>
            </a:r>
            <a:endParaRPr lang="en-US" sz="1800" b="1" dirty="0">
              <a:effectLst/>
              <a:latin typeface="Book Antiqua" panose="02040602050305030304" pitchFamily="18" charset="0"/>
              <a:ea typeface="Aptos" panose="020B0004020202020204" pitchFamily="34" charset="0"/>
              <a:cs typeface="Times New Roman" panose="02020603050405020304" pitchFamily="18"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659" y="1678573"/>
            <a:ext cx="7184358" cy="3892241"/>
          </a:xfrm>
          <a:prstGeom prst="rect">
            <a:avLst/>
          </a:prstGeom>
        </p:spPr>
      </p:pic>
    </p:spTree>
    <p:extLst>
      <p:ext uri="{BB962C8B-B14F-4D97-AF65-F5344CB8AC3E}">
        <p14:creationId xmlns:p14="http://schemas.microsoft.com/office/powerpoint/2010/main" val="10987367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2E058E3AE5624289D21CDFA55EF97B" ma:contentTypeVersion="12" ma:contentTypeDescription="Create a new document." ma:contentTypeScope="" ma:versionID="e2879110cdca2a05619f609c5aa0dfda">
  <xsd:schema xmlns:xsd="http://www.w3.org/2001/XMLSchema" xmlns:xs="http://www.w3.org/2001/XMLSchema" xmlns:p="http://schemas.microsoft.com/office/2006/metadata/properties" xmlns:ns2="038b4cc9-5e0a-4bda-a1cd-802107bf5f94" xmlns:ns3="05094566-97e7-49bd-b4db-57c72e92537d" targetNamespace="http://schemas.microsoft.com/office/2006/metadata/properties" ma:root="true" ma:fieldsID="90cc9050923309bff2c42fc570c1c1a5" ns2:_="" ns3:_="">
    <xsd:import namespace="038b4cc9-5e0a-4bda-a1cd-802107bf5f94"/>
    <xsd:import namespace="05094566-97e7-49bd-b4db-57c72e92537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8b4cc9-5e0a-4bda-a1cd-802107bf5f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571226f-245c-4613-9fa0-1d3df4aa09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094566-97e7-49bd-b4db-57c72e92537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256d7e9-d6e4-45a1-bebb-0c287977cf1e}" ma:internalName="TaxCatchAll" ma:showField="CatchAllData" ma:web="05094566-97e7-49bd-b4db-57c72e9253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38b4cc9-5e0a-4bda-a1cd-802107bf5f94">
      <Terms xmlns="http://schemas.microsoft.com/office/infopath/2007/PartnerControls"/>
    </lcf76f155ced4ddcb4097134ff3c332f>
    <TaxCatchAll xmlns="05094566-97e7-49bd-b4db-57c72e92537d" xsi:nil="true"/>
  </documentManagement>
</p:properties>
</file>

<file path=customXml/itemProps1.xml><?xml version="1.0" encoding="utf-8"?>
<ds:datastoreItem xmlns:ds="http://schemas.openxmlformats.org/officeDocument/2006/customXml" ds:itemID="{83E36833-E208-4137-AC84-649F96A68786}">
  <ds:schemaRefs>
    <ds:schemaRef ds:uri="http://schemas.microsoft.com/sharepoint/v3/contenttype/forms"/>
  </ds:schemaRefs>
</ds:datastoreItem>
</file>

<file path=customXml/itemProps2.xml><?xml version="1.0" encoding="utf-8"?>
<ds:datastoreItem xmlns:ds="http://schemas.openxmlformats.org/officeDocument/2006/customXml" ds:itemID="{AEC590B1-9999-488E-858B-84B52D7E64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8b4cc9-5e0a-4bda-a1cd-802107bf5f94"/>
    <ds:schemaRef ds:uri="05094566-97e7-49bd-b4db-57c72e9253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A95C06-6F57-4D09-BB6F-514A1975AE64}">
  <ds:schemaRefs>
    <ds:schemaRef ds:uri="http://schemas.microsoft.com/office/infopath/2007/PartnerControls"/>
    <ds:schemaRef ds:uri="http://schemas.microsoft.com/office/2006/documentManagement/types"/>
    <ds:schemaRef ds:uri="http://schemas.openxmlformats.org/package/2006/metadata/core-properties"/>
    <ds:schemaRef ds:uri="http://purl.org/dc/elements/1.1/"/>
    <ds:schemaRef ds:uri="http://purl.org/dc/terms/"/>
    <ds:schemaRef ds:uri="038b4cc9-5e0a-4bda-a1cd-802107bf5f94"/>
    <ds:schemaRef ds:uri="http://schemas.microsoft.com/office/2006/metadata/properties"/>
    <ds:schemaRef ds:uri="http://www.w3.org/XML/1998/namespace"/>
    <ds:schemaRef ds:uri="05094566-97e7-49bd-b4db-57c72e92537d"/>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994</TotalTime>
  <Words>588</Words>
  <Application>Microsoft Office PowerPoint</Application>
  <PresentationFormat>On-screen Show (4:3)</PresentationFormat>
  <Paragraphs>172</Paragraphs>
  <Slides>16</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Aptos</vt:lpstr>
      <vt:lpstr>Aptos Display</vt:lpstr>
      <vt:lpstr>Arial</vt:lpstr>
      <vt:lpstr>Book Antiqua</vt:lpstr>
      <vt:lpstr>Open Sans</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Ivan Pesic</dc:creator>
  <cp:lastModifiedBy>1927-Saravanan PJ.</cp:lastModifiedBy>
  <cp:revision>110</cp:revision>
  <dcterms:created xsi:type="dcterms:W3CDTF">2024-11-05T13:51:21Z</dcterms:created>
  <dcterms:modified xsi:type="dcterms:W3CDTF">2025-10-03T21:06:10Z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0x010100E62E058E3AE5624289D21CDFA55EF97B</vt:lpwstr>
  </property>
</Properties>
</file>