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5"/>
  </p:notesMasterIdLst>
  <p:sldIdLst>
    <p:sldId id="256" r:id="rId5"/>
    <p:sldId id="258" r:id="rId6"/>
    <p:sldId id="257" r:id="rId7"/>
    <p:sldId id="261" r:id="rId8"/>
    <p:sldId id="271" r:id="rId9"/>
    <p:sldId id="262" r:id="rId10"/>
    <p:sldId id="263" r:id="rId11"/>
    <p:sldId id="265" r:id="rId12"/>
    <p:sldId id="266" r:id="rId13"/>
    <p:sldId id="267"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70"/>
    <p:restoredTop sz="95282" autoAdjust="0"/>
  </p:normalViewPr>
  <p:slideViewPr>
    <p:cSldViewPr snapToGrid="0">
      <p:cViewPr varScale="1">
        <p:scale>
          <a:sx n="111" d="100"/>
          <a:sy n="111" d="100"/>
        </p:scale>
        <p:origin x="1914"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D26958-6612-6149-9316-7082965C5612}" type="datetimeFigureOut">
              <a:rPr lang="en-US" smtClean="0"/>
              <a:t>10/3/2025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979EF0-67A7-0843-9449-F1AF089EA940}" type="slidenum">
              <a:rPr lang="en-US" smtClean="0"/>
              <a:t>‹#›</a:t>
            </a:fld>
            <a:endParaRPr lang="en-US"/>
          </a:p>
        </p:txBody>
      </p:sp>
    </p:spTree>
    <p:extLst>
      <p:ext uri="{BB962C8B-B14F-4D97-AF65-F5344CB8AC3E}">
        <p14:creationId xmlns:p14="http://schemas.microsoft.com/office/powerpoint/2010/main" val="22156485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979EF0-67A7-0843-9449-F1AF089EA940}" type="slidenum">
              <a:rPr lang="en-US" smtClean="0"/>
              <a:t>6</a:t>
            </a:fld>
            <a:endParaRPr lang="en-US"/>
          </a:p>
        </p:txBody>
      </p:sp>
    </p:spTree>
    <p:extLst>
      <p:ext uri="{BB962C8B-B14F-4D97-AF65-F5344CB8AC3E}">
        <p14:creationId xmlns:p14="http://schemas.microsoft.com/office/powerpoint/2010/main" val="4369006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4979EF0-67A7-0843-9449-F1AF089EA940}" type="slidenum">
              <a:rPr lang="en-US" smtClean="0"/>
              <a:t>8</a:t>
            </a:fld>
            <a:endParaRPr lang="en-US"/>
          </a:p>
        </p:txBody>
      </p:sp>
    </p:spTree>
    <p:extLst>
      <p:ext uri="{BB962C8B-B14F-4D97-AF65-F5344CB8AC3E}">
        <p14:creationId xmlns:p14="http://schemas.microsoft.com/office/powerpoint/2010/main" val="3050632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ADEBCFD-C355-6B4C-A3BF-17D506BD94C4}"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22361480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DEBCFD-C355-6B4C-A3BF-17D506BD94C4}"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3955821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DEBCFD-C355-6B4C-A3BF-17D506BD94C4}"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864656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ADEBCFD-C355-6B4C-A3BF-17D506BD94C4}"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3076318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ADEBCFD-C355-6B4C-A3BF-17D506BD94C4}" type="datetimeFigureOut">
              <a:rPr lang="en-US" smtClean="0"/>
              <a:t>10/3/2025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15165147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ADEBCFD-C355-6B4C-A3BF-17D506BD94C4}" type="datetimeFigureOut">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17795274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ADEBCFD-C355-6B4C-A3BF-17D506BD94C4}" type="datetimeFigureOut">
              <a:rPr lang="en-US" smtClean="0"/>
              <a:t>10/3/2025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245404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ADEBCFD-C355-6B4C-A3BF-17D506BD94C4}" type="datetimeFigureOut">
              <a:rPr lang="en-US" smtClean="0"/>
              <a:t>10/3/2025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1288412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DEBCFD-C355-6B4C-A3BF-17D506BD94C4}" type="datetimeFigureOut">
              <a:rPr lang="en-US" smtClean="0"/>
              <a:t>10/3/2025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623542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DEBCFD-C355-6B4C-A3BF-17D506BD94C4}" type="datetimeFigureOut">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13327328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ADEBCFD-C355-6B4C-A3BF-17D506BD94C4}" type="datetimeFigureOut">
              <a:rPr lang="en-US" smtClean="0"/>
              <a:t>10/3/2025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135CD2-13EC-244F-8309-832349915165}" type="slidenum">
              <a:rPr lang="en-US" smtClean="0"/>
              <a:t>‹#›</a:t>
            </a:fld>
            <a:endParaRPr lang="en-US"/>
          </a:p>
        </p:txBody>
      </p:sp>
    </p:spTree>
    <p:extLst>
      <p:ext uri="{BB962C8B-B14F-4D97-AF65-F5344CB8AC3E}">
        <p14:creationId xmlns:p14="http://schemas.microsoft.com/office/powerpoint/2010/main" val="351007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ADEBCFD-C355-6B4C-A3BF-17D506BD94C4}" type="datetimeFigureOut">
              <a:rPr lang="en-US" smtClean="0"/>
              <a:t>10/3/2025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9135CD2-13EC-244F-8309-832349915165}" type="slidenum">
              <a:rPr lang="en-US" smtClean="0"/>
              <a:t>‹#›</a:t>
            </a:fld>
            <a:endParaRPr lang="en-US"/>
          </a:p>
        </p:txBody>
      </p:sp>
    </p:spTree>
    <p:extLst>
      <p:ext uri="{BB962C8B-B14F-4D97-AF65-F5344CB8AC3E}">
        <p14:creationId xmlns:p14="http://schemas.microsoft.com/office/powerpoint/2010/main" val="37458965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hyperlink" Target="https://creativecommons.org/licenses/by-nc-sa/4.0/" TargetMode="External"/><Relationship Id="rId4" Type="http://schemas.openxmlformats.org/officeDocument/2006/relationships/hyperlink" Target="http://www.coreknowledge.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Layout" Target="../slideLayouts/slideLayout7.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a:extLst>
              <a:ext uri="{FF2B5EF4-FFF2-40B4-BE49-F238E27FC236}">
                <a16:creationId xmlns="" xmlns:a16="http://schemas.microsoft.com/office/drawing/2014/main" id="{2532C96E-161B-CC6B-FA48-8752FDBBD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6007967"/>
            <a:ext cx="1593631" cy="629081"/>
          </a:xfrm>
          <a:prstGeom prst="rect">
            <a:avLst/>
          </a:prstGeom>
          <a:effectLst>
            <a:glow rad="62663">
              <a:schemeClr val="bg1">
                <a:alpha val="0"/>
              </a:schemeClr>
            </a:glow>
          </a:effectLst>
        </p:spPr>
      </p:pic>
      <p:pic>
        <p:nvPicPr>
          <p:cNvPr id="11" name="Picture 10" descr="A group of colorful people holding hands&#10;&#10;Description automatically generated">
            <a:extLst>
              <a:ext uri="{FF2B5EF4-FFF2-40B4-BE49-F238E27FC236}">
                <a16:creationId xmlns="" xmlns:a16="http://schemas.microsoft.com/office/drawing/2014/main" id="{7E092142-77CD-4111-8BA7-4DA12026D67F}"/>
              </a:ext>
            </a:extLst>
          </p:cNvPr>
          <p:cNvPicPr>
            <a:picLocks noChangeAspect="1"/>
          </p:cNvPicPr>
          <p:nvPr/>
        </p:nvPicPr>
        <p:blipFill>
          <a:blip r:embed="rId4"/>
          <a:stretch>
            <a:fillRect/>
          </a:stretch>
        </p:blipFill>
        <p:spPr>
          <a:xfrm>
            <a:off x="362607" y="173122"/>
            <a:ext cx="1056290" cy="792218"/>
          </a:xfrm>
          <a:prstGeom prst="rect">
            <a:avLst/>
          </a:prstGeom>
          <a:effectLst>
            <a:glow rad="55571">
              <a:schemeClr val="bg1">
                <a:alpha val="49000"/>
              </a:schemeClr>
            </a:glow>
          </a:effectLst>
        </p:spPr>
      </p:pic>
      <p:sp>
        <p:nvSpPr>
          <p:cNvPr id="13" name="TextBox 12">
            <a:extLst>
              <a:ext uri="{FF2B5EF4-FFF2-40B4-BE49-F238E27FC236}">
                <a16:creationId xmlns="" xmlns:a16="http://schemas.microsoft.com/office/drawing/2014/main" id="{82258931-9CC6-FC5C-6E01-2C03F1F70055}"/>
              </a:ext>
            </a:extLst>
          </p:cNvPr>
          <p:cNvSpPr txBox="1"/>
          <p:nvPr/>
        </p:nvSpPr>
        <p:spPr>
          <a:xfrm>
            <a:off x="2517228" y="3213219"/>
            <a:ext cx="4109545" cy="769441"/>
          </a:xfrm>
          <a:prstGeom prst="rect">
            <a:avLst/>
          </a:prstGeom>
          <a:noFill/>
        </p:spPr>
        <p:txBody>
          <a:bodyPr wrap="square" rtlCol="0" anchor="ctr">
            <a:spAutoFit/>
          </a:bodyPr>
          <a:lstStyle/>
          <a:p>
            <a:pPr algn="ctr"/>
            <a:r>
              <a:rPr lang="en-US" sz="4400" i="1" dirty="0">
                <a:ln w="12700">
                  <a:solidFill>
                    <a:schemeClr val="accent6">
                      <a:lumMod val="50000"/>
                    </a:schemeClr>
                  </a:solidFill>
                </a:ln>
                <a:solidFill>
                  <a:srgbClr val="009193"/>
                </a:solidFill>
                <a:latin typeface="Times New Roman" panose="02020603050405020304" pitchFamily="18" charset="0"/>
                <a:cs typeface="Times New Roman" panose="02020603050405020304" pitchFamily="18" charset="0"/>
              </a:rPr>
              <a:t>Grade 5</a:t>
            </a:r>
          </a:p>
        </p:txBody>
      </p:sp>
      <p:sp>
        <p:nvSpPr>
          <p:cNvPr id="2" name="TextBox 1">
            <a:extLst>
              <a:ext uri="{FF2B5EF4-FFF2-40B4-BE49-F238E27FC236}">
                <a16:creationId xmlns="" xmlns:a16="http://schemas.microsoft.com/office/drawing/2014/main" id="{0EE1A962-79CA-7C6B-CB2E-D7B365EB9632}"/>
              </a:ext>
            </a:extLst>
          </p:cNvPr>
          <p:cNvSpPr txBox="1"/>
          <p:nvPr/>
        </p:nvSpPr>
        <p:spPr>
          <a:xfrm>
            <a:off x="0" y="2070357"/>
            <a:ext cx="9144000" cy="1200329"/>
          </a:xfrm>
          <a:prstGeom prst="rect">
            <a:avLst/>
          </a:prstGeom>
          <a:noFill/>
        </p:spPr>
        <p:txBody>
          <a:bodyPr wrap="square" rtlCol="0">
            <a:spAutoFit/>
          </a:bodyPr>
          <a:lstStyle/>
          <a:p>
            <a:pPr algn="ctr"/>
            <a:r>
              <a:rPr lang="en-US" sz="7200" dirty="0" smtClean="0">
                <a:latin typeface="Times New Roman" panose="02020603050405020304" pitchFamily="18" charset="0"/>
                <a:cs typeface="Times New Roman" panose="02020603050405020304" pitchFamily="18" charset="0"/>
              </a:rPr>
              <a:t>Music Slide </a:t>
            </a:r>
            <a:r>
              <a:rPr lang="en-US" sz="7200" dirty="0">
                <a:latin typeface="Times New Roman" panose="02020603050405020304" pitchFamily="18" charset="0"/>
                <a:cs typeface="Times New Roman" panose="02020603050405020304" pitchFamily="18" charset="0"/>
              </a:rPr>
              <a:t>Deck</a:t>
            </a:r>
          </a:p>
        </p:txBody>
      </p:sp>
    </p:spTree>
    <p:extLst>
      <p:ext uri="{BB962C8B-B14F-4D97-AF65-F5344CB8AC3E}">
        <p14:creationId xmlns:p14="http://schemas.microsoft.com/office/powerpoint/2010/main" val="1494512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6" name="Table 5">
            <a:extLst>
              <a:ext uri="{FF2B5EF4-FFF2-40B4-BE49-F238E27FC236}">
                <a16:creationId xmlns="" xmlns:a16="http://schemas.microsoft.com/office/drawing/2014/main" id="{041C588B-8A79-5BCC-902E-E104A8D5FC66}"/>
              </a:ext>
            </a:extLst>
          </p:cNvPr>
          <p:cNvGraphicFramePr>
            <a:graphicFrameLocks noGrp="1"/>
          </p:cNvGraphicFramePr>
          <p:nvPr>
            <p:extLst>
              <p:ext uri="{D42A27DB-BD31-4B8C-83A1-F6EECF244321}">
                <p14:modId xmlns:p14="http://schemas.microsoft.com/office/powerpoint/2010/main" val="54446513"/>
              </p:ext>
            </p:extLst>
          </p:nvPr>
        </p:nvGraphicFramePr>
        <p:xfrm>
          <a:off x="186559" y="110820"/>
          <a:ext cx="8770881" cy="698477"/>
        </p:xfrm>
        <a:graphic>
          <a:graphicData uri="http://schemas.openxmlformats.org/drawingml/2006/table">
            <a:tbl>
              <a:tblPr firstRow="1" bandRow="1">
                <a:tableStyleId>{5C22544A-7EE6-4342-B048-85BDC9FD1C3A}</a:tableStyleId>
              </a:tblPr>
              <a:tblGrid>
                <a:gridCol w="444062">
                  <a:extLst>
                    <a:ext uri="{9D8B030D-6E8A-4147-A177-3AD203B41FA5}">
                      <a16:colId xmlns="" xmlns:a16="http://schemas.microsoft.com/office/drawing/2014/main" val="1882900237"/>
                    </a:ext>
                  </a:extLst>
                </a:gridCol>
                <a:gridCol w="8326819">
                  <a:extLst>
                    <a:ext uri="{9D8B030D-6E8A-4147-A177-3AD203B41FA5}">
                      <a16:colId xmlns="" xmlns:a16="http://schemas.microsoft.com/office/drawing/2014/main" val="2160138573"/>
                    </a:ext>
                  </a:extLst>
                </a:gridCol>
              </a:tblGrid>
              <a:tr h="69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211D1E"/>
                          </a:solidFill>
                          <a:effectLst/>
                          <a:latin typeface="Book Antiqua" panose="02040602050305030304" pitchFamily="18" charset="0"/>
                        </a:rPr>
                        <a:t>7</a:t>
                      </a:r>
                      <a:endParaRPr lang="en-US" sz="3600" i="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dirty="0" smtClean="0">
                          <a:solidFill>
                            <a:srgbClr val="211D1E"/>
                          </a:solidFill>
                          <a:effectLst/>
                          <a:latin typeface="Book Antiqua" panose="02040602050305030304" pitchFamily="18" charset="0"/>
                        </a:rPr>
                        <a:t>Dynamic Markings</a:t>
                      </a:r>
                      <a:endParaRPr lang="en-US" sz="2400" i="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extLst>
                  <a:ext uri="{0D108BD9-81ED-4DB2-BD59-A6C34878D82A}">
                    <a16:rowId xmlns="" xmlns:a16="http://schemas.microsoft.com/office/drawing/2014/main" val="1130805421"/>
                  </a:ext>
                </a:extLst>
              </a:tr>
            </a:tbl>
          </a:graphicData>
        </a:graphic>
      </p:graphicFrame>
      <p:cxnSp>
        <p:nvCxnSpPr>
          <p:cNvPr id="7" name="Straight Connector 6">
            <a:extLst>
              <a:ext uri="{FF2B5EF4-FFF2-40B4-BE49-F238E27FC236}">
                <a16:creationId xmlns="" xmlns:a16="http://schemas.microsoft.com/office/drawing/2014/main" id="{263F87C2-3889-6257-D140-B968CBBFA75C}"/>
              </a:ext>
            </a:extLst>
          </p:cNvPr>
          <p:cNvCxnSpPr/>
          <p:nvPr/>
        </p:nvCxnSpPr>
        <p:spPr>
          <a:xfrm>
            <a:off x="262759" y="5988520"/>
            <a:ext cx="85554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 xmlns:a16="http://schemas.microsoft.com/office/drawing/2014/main" id="{D6B68523-8847-7EDD-6D6D-B0D3FC0B6EC1}"/>
              </a:ext>
            </a:extLst>
          </p:cNvPr>
          <p:cNvSpPr txBox="1"/>
          <p:nvPr/>
        </p:nvSpPr>
        <p:spPr>
          <a:xfrm>
            <a:off x="154682" y="5949263"/>
            <a:ext cx="3594538"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Music Slide </a:t>
            </a:r>
            <a:r>
              <a:rPr lang="en-US" sz="2000" dirty="0">
                <a:latin typeface="Times New Roman" panose="02020603050405020304" pitchFamily="18" charset="0"/>
                <a:cs typeface="Times New Roman" panose="02020603050405020304" pitchFamily="18" charset="0"/>
              </a:rPr>
              <a:t>Deck</a:t>
            </a:r>
          </a:p>
        </p:txBody>
      </p:sp>
      <p:sp>
        <p:nvSpPr>
          <p:cNvPr id="9" name="TextBox 8">
            <a:extLst>
              <a:ext uri="{FF2B5EF4-FFF2-40B4-BE49-F238E27FC236}">
                <a16:creationId xmlns="" xmlns:a16="http://schemas.microsoft.com/office/drawing/2014/main" id="{2E23BCB3-BBCC-B0D6-71E1-7E40A4A691D9}"/>
              </a:ext>
            </a:extLst>
          </p:cNvPr>
          <p:cNvSpPr txBox="1"/>
          <p:nvPr/>
        </p:nvSpPr>
        <p:spPr>
          <a:xfrm>
            <a:off x="987631" y="6194073"/>
            <a:ext cx="4109545" cy="400110"/>
          </a:xfrm>
          <a:prstGeom prst="rect">
            <a:avLst/>
          </a:prstGeom>
          <a:noFill/>
        </p:spPr>
        <p:txBody>
          <a:bodyPr wrap="square" rtlCol="0" anchor="ctr">
            <a:spAutoFit/>
          </a:bodyPr>
          <a:lstStyle/>
          <a:p>
            <a:r>
              <a:rPr lang="en-US" sz="2000" i="1" dirty="0">
                <a:ln w="12700">
                  <a:solidFill>
                    <a:schemeClr val="accent6">
                      <a:lumMod val="50000"/>
                    </a:schemeClr>
                  </a:solidFill>
                </a:ln>
                <a:solidFill>
                  <a:srgbClr val="009193"/>
                </a:solidFill>
                <a:latin typeface="Times New Roman" panose="02020603050405020304" pitchFamily="18" charset="0"/>
                <a:cs typeface="Times New Roman" panose="02020603050405020304" pitchFamily="18" charset="0"/>
              </a:rPr>
              <a:t>Grade 5</a:t>
            </a:r>
          </a:p>
        </p:txBody>
      </p:sp>
      <p:pic>
        <p:nvPicPr>
          <p:cNvPr id="12" name="Picture 11">
            <a:extLst>
              <a:ext uri="{FF2B5EF4-FFF2-40B4-BE49-F238E27FC236}">
                <a16:creationId xmlns="" xmlns:a16="http://schemas.microsoft.com/office/drawing/2014/main" id="{2532C96E-161B-CC6B-FA48-8752FDBBD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6007967"/>
            <a:ext cx="1593631" cy="629081"/>
          </a:xfrm>
          <a:prstGeom prst="rect">
            <a:avLst/>
          </a:prstGeom>
          <a:effectLst>
            <a:glow rad="62663">
              <a:schemeClr val="bg1">
                <a:alpha val="0"/>
              </a:schemeClr>
            </a:glow>
          </a:effectLst>
        </p:spPr>
      </p:pic>
      <p:sp>
        <p:nvSpPr>
          <p:cNvPr id="19" name="TextBox 18">
            <a:extLst>
              <a:ext uri="{FF2B5EF4-FFF2-40B4-BE49-F238E27FC236}">
                <a16:creationId xmlns="" xmlns:a16="http://schemas.microsoft.com/office/drawing/2014/main" id="{62969A50-CEAA-314F-9518-D2FA81FD854E}"/>
              </a:ext>
            </a:extLst>
          </p:cNvPr>
          <p:cNvSpPr txBox="1"/>
          <p:nvPr/>
        </p:nvSpPr>
        <p:spPr>
          <a:xfrm>
            <a:off x="2975000" y="6057647"/>
            <a:ext cx="3205655" cy="369332"/>
          </a:xfrm>
          <a:prstGeom prst="rect">
            <a:avLst/>
          </a:prstGeom>
          <a:noFill/>
        </p:spPr>
        <p:txBody>
          <a:bodyPr wrap="square" rtlCol="0">
            <a:spAutoFit/>
          </a:bodyPr>
          <a:lstStyle/>
          <a:p>
            <a:pPr algn="ctr"/>
            <a:r>
              <a:rPr lang="en-US" b="1" dirty="0">
                <a:latin typeface="Book Antiqua" panose="02040602050305030304" pitchFamily="18" charset="0"/>
                <a:ea typeface="Aptos" panose="020B0004020202020204" pitchFamily="34" charset="0"/>
                <a:cs typeface="Times New Roman" panose="02020603050405020304" pitchFamily="18" charset="0"/>
              </a:rPr>
              <a:t>Elements of Music</a:t>
            </a:r>
            <a:endParaRPr lang="en-US" b="1" i="1" dirty="0">
              <a:latin typeface="Book Antiqua" panose="02040602050305030304" pitchFamily="18" charset="0"/>
            </a:endParaRPr>
          </a:p>
        </p:txBody>
      </p:sp>
      <p:sp>
        <p:nvSpPr>
          <p:cNvPr id="10" name="Rectangle 1"/>
          <p:cNvSpPr>
            <a:spLocks noChangeArrowheads="1"/>
          </p:cNvSpPr>
          <p:nvPr/>
        </p:nvSpPr>
        <p:spPr bwMode="auto">
          <a:xfrm>
            <a:off x="723900" y="34401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endParaRPr kumimoji="0" lang="en-US" sz="1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29" name="Rectangle 28"/>
          <p:cNvSpPr/>
          <p:nvPr/>
        </p:nvSpPr>
        <p:spPr>
          <a:xfrm>
            <a:off x="389851" y="1078726"/>
            <a:ext cx="8754149" cy="369332"/>
          </a:xfrm>
          <a:prstGeom prst="rect">
            <a:avLst/>
          </a:prstGeom>
        </p:spPr>
        <p:txBody>
          <a:bodyPr wrap="square">
            <a:spAutoFit/>
          </a:bodyPr>
          <a:lstStyle/>
          <a:p>
            <a:r>
              <a:rPr lang="en-GB" dirty="0" smtClean="0">
                <a:solidFill>
                  <a:srgbClr val="000000"/>
                </a:solidFill>
                <a:latin typeface="Times New Roman" panose="02020603050405020304" pitchFamily="18" charset="0"/>
              </a:rPr>
              <a:t>Composers use various dynamics markings to indicate how sheet music should be played. ​</a:t>
            </a:r>
            <a:endParaRPr lang="en-IN" dirty="0"/>
          </a:p>
        </p:txBody>
      </p:sp>
      <p:sp>
        <p:nvSpPr>
          <p:cNvPr id="32" name="Rectangle 31"/>
          <p:cNvSpPr/>
          <p:nvPr/>
        </p:nvSpPr>
        <p:spPr>
          <a:xfrm>
            <a:off x="3551125" y="1624244"/>
            <a:ext cx="1961260" cy="923330"/>
          </a:xfrm>
          <a:prstGeom prst="rect">
            <a:avLst/>
          </a:prstGeom>
        </p:spPr>
        <p:txBody>
          <a:bodyPr wrap="square">
            <a:spAutoFit/>
          </a:bodyPr>
          <a:lstStyle/>
          <a:p>
            <a:pPr fontAlgn="base"/>
            <a:r>
              <a:rPr lang="en-US" dirty="0">
                <a:solidFill>
                  <a:srgbClr val="000000"/>
                </a:solidFill>
              </a:rPr>
              <a:t>• </a:t>
            </a:r>
            <a:r>
              <a:rPr lang="en-US" b="1" i="1" dirty="0" smtClean="0">
                <a:solidFill>
                  <a:srgbClr val="000000"/>
                </a:solidFill>
                <a:latin typeface="Times New Roman" panose="02020603050405020304" pitchFamily="18" charset="0"/>
              </a:rPr>
              <a:t>forte</a:t>
            </a:r>
            <a:r>
              <a:rPr lang="en-US" dirty="0">
                <a:solidFill>
                  <a:srgbClr val="000000"/>
                </a:solidFill>
                <a:latin typeface="Times New Roman" panose="02020603050405020304" pitchFamily="18" charset="0"/>
              </a:rPr>
              <a:t> = </a:t>
            </a:r>
            <a:r>
              <a:rPr lang="en-US" dirty="0" smtClean="0">
                <a:solidFill>
                  <a:srgbClr val="000000"/>
                </a:solidFill>
                <a:latin typeface="Times New Roman" panose="02020603050405020304" pitchFamily="18" charset="0"/>
              </a:rPr>
              <a:t>loud</a:t>
            </a:r>
            <a:r>
              <a:rPr lang="en-US" dirty="0">
                <a:solidFill>
                  <a:srgbClr val="000000"/>
                </a:solidFill>
                <a:latin typeface="Times New Roman" panose="02020603050405020304" pitchFamily="18" charset="0"/>
              </a:rPr>
              <a:t>​</a:t>
            </a:r>
            <a:endParaRPr lang="en-US" dirty="0">
              <a:solidFill>
                <a:srgbClr val="000000"/>
              </a:solidFill>
              <a:latin typeface="Segoe UI" panose="020B0502040204020203" pitchFamily="34" charset="0"/>
            </a:endParaRPr>
          </a:p>
          <a:p>
            <a:pPr fontAlgn="base"/>
            <a:r>
              <a:rPr lang="en-US" dirty="0">
                <a:solidFill>
                  <a:srgbClr val="000000"/>
                </a:solidFill>
                <a:latin typeface="Times New Roman" panose="02020603050405020304" pitchFamily="18" charset="0"/>
              </a:rPr>
              <a:t>• </a:t>
            </a:r>
            <a:r>
              <a:rPr lang="en-US" b="1" i="1" dirty="0" smtClean="0">
                <a:solidFill>
                  <a:srgbClr val="000000"/>
                </a:solidFill>
                <a:latin typeface="Times New Roman" panose="02020603050405020304" pitchFamily="18" charset="0"/>
              </a:rPr>
              <a:t>piano</a:t>
            </a:r>
            <a:r>
              <a:rPr lang="en-US" dirty="0">
                <a:solidFill>
                  <a:srgbClr val="000000"/>
                </a:solidFill>
                <a:latin typeface="Times New Roman" panose="02020603050405020304" pitchFamily="18" charset="0"/>
              </a:rPr>
              <a:t> = </a:t>
            </a:r>
            <a:r>
              <a:rPr lang="en-US" dirty="0" smtClean="0">
                <a:solidFill>
                  <a:srgbClr val="000000"/>
                </a:solidFill>
                <a:latin typeface="Times New Roman" panose="02020603050405020304" pitchFamily="18" charset="0"/>
              </a:rPr>
              <a:t>soft</a:t>
            </a:r>
            <a:r>
              <a:rPr lang="en-US" dirty="0">
                <a:solidFill>
                  <a:srgbClr val="000000"/>
                </a:solidFill>
                <a:latin typeface="Times New Roman" panose="02020603050405020304" pitchFamily="18" charset="0"/>
              </a:rPr>
              <a:t>​</a:t>
            </a:r>
            <a:endParaRPr lang="en-US" dirty="0">
              <a:solidFill>
                <a:srgbClr val="000000"/>
              </a:solidFill>
              <a:latin typeface="Segoe UI" panose="020B0502040204020203" pitchFamily="34" charset="0"/>
            </a:endParaRPr>
          </a:p>
          <a:p>
            <a:pPr fontAlgn="base"/>
            <a:r>
              <a:rPr lang="en-US" dirty="0">
                <a:solidFill>
                  <a:srgbClr val="000000"/>
                </a:solidFill>
                <a:latin typeface="Times New Roman" panose="02020603050405020304" pitchFamily="18" charset="0"/>
              </a:rPr>
              <a:t>• </a:t>
            </a:r>
            <a:r>
              <a:rPr lang="en-US" b="1" i="1" dirty="0" smtClean="0">
                <a:solidFill>
                  <a:srgbClr val="000000"/>
                </a:solidFill>
                <a:latin typeface="Times New Roman" panose="02020603050405020304" pitchFamily="18" charset="0"/>
              </a:rPr>
              <a:t>mezzo</a:t>
            </a:r>
            <a:r>
              <a:rPr lang="en-US" dirty="0">
                <a:solidFill>
                  <a:srgbClr val="000000"/>
                </a:solidFill>
                <a:latin typeface="Times New Roman" panose="02020603050405020304" pitchFamily="18" charset="0"/>
              </a:rPr>
              <a:t> = </a:t>
            </a:r>
            <a:r>
              <a:rPr lang="en-US" dirty="0" smtClean="0">
                <a:solidFill>
                  <a:srgbClr val="000000"/>
                </a:solidFill>
                <a:latin typeface="Times New Roman" panose="02020603050405020304" pitchFamily="18" charset="0"/>
              </a:rPr>
              <a:t>medium</a:t>
            </a:r>
            <a:r>
              <a:rPr lang="en-US" dirty="0">
                <a:solidFill>
                  <a:srgbClr val="000000"/>
                </a:solidFill>
                <a:latin typeface="Times New Roman" panose="02020603050405020304" pitchFamily="18" charset="0"/>
              </a:rPr>
              <a:t>​</a:t>
            </a:r>
            <a:endParaRPr lang="en-US" b="0" i="0" dirty="0">
              <a:solidFill>
                <a:srgbClr val="000000"/>
              </a:solidFill>
              <a:effectLst/>
              <a:latin typeface="Segoe UI" panose="020B0502040204020203" pitchFamily="34" charset="0"/>
            </a:endParaRPr>
          </a:p>
        </p:txBody>
      </p:sp>
      <p:graphicFrame>
        <p:nvGraphicFramePr>
          <p:cNvPr id="47" name="Table 46"/>
          <p:cNvGraphicFramePr>
            <a:graphicFrameLocks noGrp="1"/>
          </p:cNvGraphicFramePr>
          <p:nvPr>
            <p:extLst>
              <p:ext uri="{D42A27DB-BD31-4B8C-83A1-F6EECF244321}">
                <p14:modId xmlns:p14="http://schemas.microsoft.com/office/powerpoint/2010/main" val="2658015605"/>
              </p:ext>
            </p:extLst>
          </p:nvPr>
        </p:nvGraphicFramePr>
        <p:xfrm>
          <a:off x="723900" y="2757830"/>
          <a:ext cx="7696200" cy="1122045"/>
        </p:xfrm>
        <a:graphic>
          <a:graphicData uri="http://schemas.openxmlformats.org/drawingml/2006/table">
            <a:tbl>
              <a:tblPr/>
              <a:tblGrid>
                <a:gridCol w="1371600"/>
                <a:gridCol w="942975"/>
                <a:gridCol w="1666875"/>
                <a:gridCol w="1666875"/>
                <a:gridCol w="838200"/>
                <a:gridCol w="1209675"/>
              </a:tblGrid>
              <a:tr h="390525">
                <a:tc>
                  <a:txBody>
                    <a:bodyPr/>
                    <a:lstStyle/>
                    <a:p>
                      <a:pPr algn="l" fontAlgn="base"/>
                      <a:r>
                        <a:rPr lang="en-IN" sz="1800" b="1" i="1" dirty="0">
                          <a:solidFill>
                            <a:srgbClr val="000000"/>
                          </a:solidFill>
                          <a:effectLst/>
                          <a:latin typeface="Times New Roman" panose="02020603050405020304" pitchFamily="18" charset="0"/>
                        </a:rPr>
                        <a:t>pp</a:t>
                      </a:r>
                      <a:r>
                        <a:rPr lang="en-IN" sz="1800" b="1" i="0" dirty="0">
                          <a:solidFill>
                            <a:srgbClr val="FFFFFF"/>
                          </a:solidFill>
                          <a:effectLst/>
                          <a:latin typeface="Times New Roman" panose="02020603050405020304" pitchFamily="18" charset="0"/>
                        </a:rPr>
                        <a:t>​</a:t>
                      </a:r>
                      <a:endParaRPr lang="en-IN" b="1" i="0" dirty="0">
                        <a:solidFill>
                          <a:srgbClr val="FFFFFF"/>
                        </a:solidFill>
                        <a:effectLst/>
                      </a:endParaRPr>
                    </a:p>
                  </a:txBody>
                  <a:tcPr>
                    <a:lnL w="12116" cap="flat" cmpd="sng" algn="ctr">
                      <a:solidFill>
                        <a:srgbClr val="000000"/>
                      </a:solidFill>
                      <a:prstDash val="solid"/>
                      <a:round/>
                      <a:headEnd type="none" w="med" len="med"/>
                      <a:tailEnd type="none" w="med" len="med"/>
                    </a:lnL>
                    <a:lnR w="12116" cap="flat" cmpd="sng" algn="ctr">
                      <a:solidFill>
                        <a:srgbClr val="000000"/>
                      </a:solidFill>
                      <a:prstDash val="solid"/>
                      <a:round/>
                      <a:headEnd type="none" w="med" len="med"/>
                      <a:tailEnd type="none" w="med" len="med"/>
                    </a:lnR>
                    <a:lnT w="12116" cap="flat" cmpd="sng" algn="ctr">
                      <a:solidFill>
                        <a:srgbClr val="000000"/>
                      </a:solidFill>
                      <a:prstDash val="solid"/>
                      <a:round/>
                      <a:headEnd type="none" w="med" len="med"/>
                      <a:tailEnd type="none" w="med" len="med"/>
                    </a:lnT>
                    <a:lnB w="12116" cap="flat" cmpd="sng" algn="ctr">
                      <a:solidFill>
                        <a:srgbClr val="000000"/>
                      </a:solidFill>
                      <a:prstDash val="solid"/>
                      <a:round/>
                      <a:headEnd type="none" w="med" len="med"/>
                      <a:tailEnd type="none" w="med" len="med"/>
                    </a:lnB>
                  </a:tcPr>
                </a:tc>
                <a:tc>
                  <a:txBody>
                    <a:bodyPr/>
                    <a:lstStyle/>
                    <a:p>
                      <a:pPr algn="l" fontAlgn="base"/>
                      <a:r>
                        <a:rPr lang="en-IN" sz="1800" b="1" i="1">
                          <a:solidFill>
                            <a:srgbClr val="000000"/>
                          </a:solidFill>
                          <a:effectLst/>
                          <a:latin typeface="Times New Roman" panose="02020603050405020304" pitchFamily="18" charset="0"/>
                        </a:rPr>
                        <a:t>p</a:t>
                      </a:r>
                      <a:r>
                        <a:rPr lang="en-IN" sz="1800" b="1" i="0">
                          <a:solidFill>
                            <a:srgbClr val="FFFFFF"/>
                          </a:solidFill>
                          <a:effectLst/>
                          <a:latin typeface="Times New Roman" panose="02020603050405020304" pitchFamily="18" charset="0"/>
                        </a:rPr>
                        <a:t>​</a:t>
                      </a:r>
                      <a:endParaRPr lang="en-IN" b="1" i="0">
                        <a:solidFill>
                          <a:srgbClr val="FFFFFF"/>
                        </a:solidFill>
                        <a:effectLst/>
                      </a:endParaRPr>
                    </a:p>
                  </a:txBody>
                  <a:tcPr>
                    <a:lnL w="12116" cap="flat" cmpd="sng" algn="ctr">
                      <a:solidFill>
                        <a:srgbClr val="000000"/>
                      </a:solidFill>
                      <a:prstDash val="solid"/>
                      <a:round/>
                      <a:headEnd type="none" w="med" len="med"/>
                      <a:tailEnd type="none" w="med" len="med"/>
                    </a:lnL>
                    <a:lnR w="12116" cap="flat" cmpd="sng" algn="ctr">
                      <a:solidFill>
                        <a:srgbClr val="000000"/>
                      </a:solidFill>
                      <a:prstDash val="solid"/>
                      <a:round/>
                      <a:headEnd type="none" w="med" len="med"/>
                      <a:tailEnd type="none" w="med" len="med"/>
                    </a:lnR>
                    <a:lnT w="12116" cap="flat" cmpd="sng" algn="ctr">
                      <a:solidFill>
                        <a:srgbClr val="000000"/>
                      </a:solidFill>
                      <a:prstDash val="solid"/>
                      <a:round/>
                      <a:headEnd type="none" w="med" len="med"/>
                      <a:tailEnd type="none" w="med" len="med"/>
                    </a:lnT>
                    <a:lnB w="12116" cap="flat" cmpd="sng" algn="ctr">
                      <a:solidFill>
                        <a:srgbClr val="000000"/>
                      </a:solidFill>
                      <a:prstDash val="solid"/>
                      <a:round/>
                      <a:headEnd type="none" w="med" len="med"/>
                      <a:tailEnd type="none" w="med" len="med"/>
                    </a:lnB>
                  </a:tcPr>
                </a:tc>
                <a:tc>
                  <a:txBody>
                    <a:bodyPr/>
                    <a:lstStyle/>
                    <a:p>
                      <a:pPr algn="l" fontAlgn="base"/>
                      <a:r>
                        <a:rPr lang="en-IN" sz="1800" b="1" i="1">
                          <a:solidFill>
                            <a:srgbClr val="000000"/>
                          </a:solidFill>
                          <a:effectLst/>
                          <a:latin typeface="Times New Roman" panose="02020603050405020304" pitchFamily="18" charset="0"/>
                        </a:rPr>
                        <a:t>mp</a:t>
                      </a:r>
                      <a:r>
                        <a:rPr lang="en-IN" sz="1800" b="1" i="0">
                          <a:solidFill>
                            <a:srgbClr val="FFFFFF"/>
                          </a:solidFill>
                          <a:effectLst/>
                          <a:latin typeface="Times New Roman" panose="02020603050405020304" pitchFamily="18" charset="0"/>
                        </a:rPr>
                        <a:t>​</a:t>
                      </a:r>
                      <a:endParaRPr lang="en-IN" b="1" i="0">
                        <a:solidFill>
                          <a:srgbClr val="FFFFFF"/>
                        </a:solidFill>
                        <a:effectLst/>
                      </a:endParaRPr>
                    </a:p>
                  </a:txBody>
                  <a:tcPr>
                    <a:lnL w="12116" cap="flat" cmpd="sng" algn="ctr">
                      <a:solidFill>
                        <a:srgbClr val="000000"/>
                      </a:solidFill>
                      <a:prstDash val="solid"/>
                      <a:round/>
                      <a:headEnd type="none" w="med" len="med"/>
                      <a:tailEnd type="none" w="med" len="med"/>
                    </a:lnL>
                    <a:lnR w="12116" cap="flat" cmpd="sng" algn="ctr">
                      <a:solidFill>
                        <a:srgbClr val="000000"/>
                      </a:solidFill>
                      <a:prstDash val="solid"/>
                      <a:round/>
                      <a:headEnd type="none" w="med" len="med"/>
                      <a:tailEnd type="none" w="med" len="med"/>
                    </a:lnR>
                    <a:lnT w="12116" cap="flat" cmpd="sng" algn="ctr">
                      <a:solidFill>
                        <a:srgbClr val="000000"/>
                      </a:solidFill>
                      <a:prstDash val="solid"/>
                      <a:round/>
                      <a:headEnd type="none" w="med" len="med"/>
                      <a:tailEnd type="none" w="med" len="med"/>
                    </a:lnT>
                    <a:lnB w="12116" cap="flat" cmpd="sng" algn="ctr">
                      <a:solidFill>
                        <a:srgbClr val="000000"/>
                      </a:solidFill>
                      <a:prstDash val="solid"/>
                      <a:round/>
                      <a:headEnd type="none" w="med" len="med"/>
                      <a:tailEnd type="none" w="med" len="med"/>
                    </a:lnB>
                  </a:tcPr>
                </a:tc>
                <a:tc>
                  <a:txBody>
                    <a:bodyPr/>
                    <a:lstStyle/>
                    <a:p>
                      <a:pPr algn="l" fontAlgn="base"/>
                      <a:r>
                        <a:rPr lang="en-IN" sz="1800" b="1" i="1">
                          <a:solidFill>
                            <a:srgbClr val="000000"/>
                          </a:solidFill>
                          <a:effectLst/>
                          <a:latin typeface="Times New Roman" panose="02020603050405020304" pitchFamily="18" charset="0"/>
                        </a:rPr>
                        <a:t>mf</a:t>
                      </a:r>
                      <a:r>
                        <a:rPr lang="en-IN" sz="1800" b="1" i="0">
                          <a:solidFill>
                            <a:srgbClr val="FFFFFF"/>
                          </a:solidFill>
                          <a:effectLst/>
                          <a:latin typeface="Times New Roman" panose="02020603050405020304" pitchFamily="18" charset="0"/>
                        </a:rPr>
                        <a:t>​</a:t>
                      </a:r>
                      <a:endParaRPr lang="en-IN" b="1" i="0">
                        <a:solidFill>
                          <a:srgbClr val="FFFFFF"/>
                        </a:solidFill>
                        <a:effectLst/>
                      </a:endParaRPr>
                    </a:p>
                  </a:txBody>
                  <a:tcPr>
                    <a:lnL w="12116" cap="flat" cmpd="sng" algn="ctr">
                      <a:solidFill>
                        <a:srgbClr val="000000"/>
                      </a:solidFill>
                      <a:prstDash val="solid"/>
                      <a:round/>
                      <a:headEnd type="none" w="med" len="med"/>
                      <a:tailEnd type="none" w="med" len="med"/>
                    </a:lnL>
                    <a:lnR w="12116" cap="flat" cmpd="sng" algn="ctr">
                      <a:solidFill>
                        <a:srgbClr val="000000"/>
                      </a:solidFill>
                      <a:prstDash val="solid"/>
                      <a:round/>
                      <a:headEnd type="none" w="med" len="med"/>
                      <a:tailEnd type="none" w="med" len="med"/>
                    </a:lnR>
                    <a:lnT w="12116" cap="flat" cmpd="sng" algn="ctr">
                      <a:solidFill>
                        <a:srgbClr val="000000"/>
                      </a:solidFill>
                      <a:prstDash val="solid"/>
                      <a:round/>
                      <a:headEnd type="none" w="med" len="med"/>
                      <a:tailEnd type="none" w="med" len="med"/>
                    </a:lnT>
                    <a:lnB w="12116" cap="flat" cmpd="sng" algn="ctr">
                      <a:solidFill>
                        <a:srgbClr val="000000"/>
                      </a:solidFill>
                      <a:prstDash val="solid"/>
                      <a:round/>
                      <a:headEnd type="none" w="med" len="med"/>
                      <a:tailEnd type="none" w="med" len="med"/>
                    </a:lnB>
                  </a:tcPr>
                </a:tc>
                <a:tc>
                  <a:txBody>
                    <a:bodyPr/>
                    <a:lstStyle/>
                    <a:p>
                      <a:pPr algn="l" fontAlgn="base"/>
                      <a:r>
                        <a:rPr lang="en-IN" sz="1800" b="1" i="1">
                          <a:solidFill>
                            <a:srgbClr val="000000"/>
                          </a:solidFill>
                          <a:effectLst/>
                          <a:latin typeface="Times New Roman" panose="02020603050405020304" pitchFamily="18" charset="0"/>
                        </a:rPr>
                        <a:t>f</a:t>
                      </a:r>
                      <a:r>
                        <a:rPr lang="en-IN" sz="1800" b="1" i="0">
                          <a:solidFill>
                            <a:srgbClr val="FFFFFF"/>
                          </a:solidFill>
                          <a:effectLst/>
                          <a:latin typeface="Times New Roman" panose="02020603050405020304" pitchFamily="18" charset="0"/>
                        </a:rPr>
                        <a:t>​</a:t>
                      </a:r>
                      <a:endParaRPr lang="en-IN" b="1" i="0">
                        <a:solidFill>
                          <a:srgbClr val="FFFFFF"/>
                        </a:solidFill>
                        <a:effectLst/>
                      </a:endParaRPr>
                    </a:p>
                  </a:txBody>
                  <a:tcPr>
                    <a:lnL w="12116" cap="flat" cmpd="sng" algn="ctr">
                      <a:solidFill>
                        <a:srgbClr val="000000"/>
                      </a:solidFill>
                      <a:prstDash val="solid"/>
                      <a:round/>
                      <a:headEnd type="none" w="med" len="med"/>
                      <a:tailEnd type="none" w="med" len="med"/>
                    </a:lnL>
                    <a:lnR w="12116" cap="flat" cmpd="sng" algn="ctr">
                      <a:solidFill>
                        <a:srgbClr val="000000"/>
                      </a:solidFill>
                      <a:prstDash val="solid"/>
                      <a:round/>
                      <a:headEnd type="none" w="med" len="med"/>
                      <a:tailEnd type="none" w="med" len="med"/>
                    </a:lnR>
                    <a:lnT w="12116" cap="flat" cmpd="sng" algn="ctr">
                      <a:solidFill>
                        <a:srgbClr val="000000"/>
                      </a:solidFill>
                      <a:prstDash val="solid"/>
                      <a:round/>
                      <a:headEnd type="none" w="med" len="med"/>
                      <a:tailEnd type="none" w="med" len="med"/>
                    </a:lnT>
                    <a:lnB w="12116" cap="flat" cmpd="sng" algn="ctr">
                      <a:solidFill>
                        <a:srgbClr val="000000"/>
                      </a:solidFill>
                      <a:prstDash val="solid"/>
                      <a:round/>
                      <a:headEnd type="none" w="med" len="med"/>
                      <a:tailEnd type="none" w="med" len="med"/>
                    </a:lnB>
                  </a:tcPr>
                </a:tc>
                <a:tc>
                  <a:txBody>
                    <a:bodyPr/>
                    <a:lstStyle/>
                    <a:p>
                      <a:pPr algn="l" fontAlgn="base"/>
                      <a:r>
                        <a:rPr lang="en-IN" sz="1800" b="1" i="1">
                          <a:solidFill>
                            <a:srgbClr val="000000"/>
                          </a:solidFill>
                          <a:effectLst/>
                          <a:latin typeface="Times New Roman" panose="02020603050405020304" pitchFamily="18" charset="0"/>
                        </a:rPr>
                        <a:t>ff</a:t>
                      </a:r>
                      <a:r>
                        <a:rPr lang="en-IN" sz="1800" b="1" i="0">
                          <a:solidFill>
                            <a:srgbClr val="FFFFFF"/>
                          </a:solidFill>
                          <a:effectLst/>
                          <a:latin typeface="Times New Roman" panose="02020603050405020304" pitchFamily="18" charset="0"/>
                        </a:rPr>
                        <a:t>​</a:t>
                      </a:r>
                      <a:endParaRPr lang="en-IN" b="1" i="0">
                        <a:solidFill>
                          <a:srgbClr val="FFFFFF"/>
                        </a:solidFill>
                        <a:effectLst/>
                      </a:endParaRPr>
                    </a:p>
                  </a:txBody>
                  <a:tcPr>
                    <a:lnL w="12116" cap="flat" cmpd="sng" algn="ctr">
                      <a:solidFill>
                        <a:srgbClr val="000000"/>
                      </a:solidFill>
                      <a:prstDash val="solid"/>
                      <a:round/>
                      <a:headEnd type="none" w="med" len="med"/>
                      <a:tailEnd type="none" w="med" len="med"/>
                    </a:lnL>
                    <a:lnR w="12116" cap="flat" cmpd="sng" algn="ctr">
                      <a:solidFill>
                        <a:srgbClr val="000000"/>
                      </a:solidFill>
                      <a:prstDash val="solid"/>
                      <a:round/>
                      <a:headEnd type="none" w="med" len="med"/>
                      <a:tailEnd type="none" w="med" len="med"/>
                    </a:lnR>
                    <a:lnT w="12116" cap="flat" cmpd="sng" algn="ctr">
                      <a:solidFill>
                        <a:srgbClr val="000000"/>
                      </a:solidFill>
                      <a:prstDash val="solid"/>
                      <a:round/>
                      <a:headEnd type="none" w="med" len="med"/>
                      <a:tailEnd type="none" w="med" len="med"/>
                    </a:lnT>
                    <a:lnB w="12116" cap="flat" cmpd="sng" algn="ctr">
                      <a:solidFill>
                        <a:srgbClr val="000000"/>
                      </a:solidFill>
                      <a:prstDash val="solid"/>
                      <a:round/>
                      <a:headEnd type="none" w="med" len="med"/>
                      <a:tailEnd type="none" w="med" len="med"/>
                    </a:lnB>
                  </a:tcPr>
                </a:tc>
              </a:tr>
              <a:tr h="361950">
                <a:tc>
                  <a:txBody>
                    <a:bodyPr/>
                    <a:lstStyle/>
                    <a:p>
                      <a:pPr algn="l" fontAlgn="base"/>
                      <a:r>
                        <a:rPr lang="en-GB" sz="1800" b="0" i="0" dirty="0" smtClean="0">
                          <a:solidFill>
                            <a:srgbClr val="000000"/>
                          </a:solidFill>
                          <a:effectLst/>
                          <a:latin typeface="Times New Roman" panose="02020603050405020304" pitchFamily="18" charset="0"/>
                        </a:rPr>
                        <a:t>Very </a:t>
                      </a:r>
                      <a:r>
                        <a:rPr lang="en-GB" sz="1800" b="0" i="0" dirty="0">
                          <a:solidFill>
                            <a:srgbClr val="000000"/>
                          </a:solidFill>
                          <a:effectLst/>
                          <a:latin typeface="Times New Roman" panose="02020603050405020304" pitchFamily="18" charset="0"/>
                        </a:rPr>
                        <a:t>soft​</a:t>
                      </a:r>
                      <a:endParaRPr lang="en-GB" b="0" i="0" dirty="0">
                        <a:solidFill>
                          <a:srgbClr val="000000"/>
                        </a:solidFill>
                        <a:effectLst/>
                      </a:endParaRPr>
                    </a:p>
                  </a:txBody>
                  <a:tcPr>
                    <a:lnL w="12116" cap="flat" cmpd="sng" algn="ctr">
                      <a:solidFill>
                        <a:srgbClr val="000000"/>
                      </a:solidFill>
                      <a:prstDash val="solid"/>
                      <a:round/>
                      <a:headEnd type="none" w="med" len="med"/>
                      <a:tailEnd type="none" w="med" len="med"/>
                    </a:lnL>
                    <a:lnR w="12116" cap="flat" cmpd="sng" algn="ctr">
                      <a:solidFill>
                        <a:srgbClr val="000000"/>
                      </a:solidFill>
                      <a:prstDash val="solid"/>
                      <a:round/>
                      <a:headEnd type="none" w="med" len="med"/>
                      <a:tailEnd type="none" w="med" len="med"/>
                    </a:lnR>
                    <a:lnT w="12116" cap="flat" cmpd="sng" algn="ctr">
                      <a:solidFill>
                        <a:srgbClr val="000000"/>
                      </a:solidFill>
                      <a:prstDash val="solid"/>
                      <a:round/>
                      <a:headEnd type="none" w="med" len="med"/>
                      <a:tailEnd type="none" w="med" len="med"/>
                    </a:lnT>
                    <a:lnB w="12116" cap="flat" cmpd="sng" algn="ctr">
                      <a:solidFill>
                        <a:srgbClr val="000000"/>
                      </a:solidFill>
                      <a:prstDash val="solid"/>
                      <a:round/>
                      <a:headEnd type="none" w="med" len="med"/>
                      <a:tailEnd type="none" w="med" len="med"/>
                    </a:lnB>
                  </a:tcPr>
                </a:tc>
                <a:tc>
                  <a:txBody>
                    <a:bodyPr/>
                    <a:lstStyle/>
                    <a:p>
                      <a:pPr algn="l" fontAlgn="base"/>
                      <a:r>
                        <a:rPr lang="en-IN" sz="1800" b="0" i="0" dirty="0" smtClean="0">
                          <a:solidFill>
                            <a:srgbClr val="000000"/>
                          </a:solidFill>
                          <a:effectLst/>
                          <a:latin typeface="Times New Roman" panose="02020603050405020304" pitchFamily="18" charset="0"/>
                        </a:rPr>
                        <a:t>Soft</a:t>
                      </a:r>
                      <a:r>
                        <a:rPr lang="en-IN" sz="1800" b="0" i="0" dirty="0">
                          <a:solidFill>
                            <a:srgbClr val="000000"/>
                          </a:solidFill>
                          <a:effectLst/>
                          <a:latin typeface="Times New Roman" panose="02020603050405020304" pitchFamily="18" charset="0"/>
                        </a:rPr>
                        <a:t>​</a:t>
                      </a:r>
                      <a:endParaRPr lang="en-IN" b="0" i="0" dirty="0">
                        <a:solidFill>
                          <a:srgbClr val="000000"/>
                        </a:solidFill>
                        <a:effectLst/>
                      </a:endParaRPr>
                    </a:p>
                  </a:txBody>
                  <a:tcPr>
                    <a:lnL w="12116" cap="flat" cmpd="sng" algn="ctr">
                      <a:solidFill>
                        <a:srgbClr val="000000"/>
                      </a:solidFill>
                      <a:prstDash val="solid"/>
                      <a:round/>
                      <a:headEnd type="none" w="med" len="med"/>
                      <a:tailEnd type="none" w="med" len="med"/>
                    </a:lnL>
                    <a:lnR w="12116" cap="flat" cmpd="sng" algn="ctr">
                      <a:solidFill>
                        <a:srgbClr val="000000"/>
                      </a:solidFill>
                      <a:prstDash val="solid"/>
                      <a:round/>
                      <a:headEnd type="none" w="med" len="med"/>
                      <a:tailEnd type="none" w="med" len="med"/>
                    </a:lnR>
                    <a:lnT w="12116" cap="flat" cmpd="sng" algn="ctr">
                      <a:solidFill>
                        <a:srgbClr val="000000"/>
                      </a:solidFill>
                      <a:prstDash val="solid"/>
                      <a:round/>
                      <a:headEnd type="none" w="med" len="med"/>
                      <a:tailEnd type="none" w="med" len="med"/>
                    </a:lnT>
                    <a:lnB w="12116" cap="flat" cmpd="sng" algn="ctr">
                      <a:solidFill>
                        <a:srgbClr val="000000"/>
                      </a:solidFill>
                      <a:prstDash val="solid"/>
                      <a:round/>
                      <a:headEnd type="none" w="med" len="med"/>
                      <a:tailEnd type="none" w="med" len="med"/>
                    </a:lnB>
                  </a:tcPr>
                </a:tc>
                <a:tc>
                  <a:txBody>
                    <a:bodyPr/>
                    <a:lstStyle/>
                    <a:p>
                      <a:pPr algn="l" fontAlgn="base"/>
                      <a:r>
                        <a:rPr lang="en-GB" sz="1800" b="0" i="0" dirty="0" smtClean="0">
                          <a:solidFill>
                            <a:srgbClr val="000000"/>
                          </a:solidFill>
                          <a:effectLst/>
                          <a:latin typeface="Times New Roman" panose="02020603050405020304" pitchFamily="18" charset="0"/>
                        </a:rPr>
                        <a:t>Medium </a:t>
                      </a:r>
                      <a:r>
                        <a:rPr lang="en-GB" sz="1800" b="0" i="0" dirty="0">
                          <a:solidFill>
                            <a:srgbClr val="000000"/>
                          </a:solidFill>
                          <a:effectLst/>
                          <a:latin typeface="Times New Roman" panose="02020603050405020304" pitchFamily="18" charset="0"/>
                        </a:rPr>
                        <a:t>soft​</a:t>
                      </a:r>
                      <a:endParaRPr lang="en-GB" b="0" i="0" dirty="0">
                        <a:solidFill>
                          <a:srgbClr val="000000"/>
                        </a:solidFill>
                        <a:effectLst/>
                      </a:endParaRPr>
                    </a:p>
                  </a:txBody>
                  <a:tcPr>
                    <a:lnL w="12116" cap="flat" cmpd="sng" algn="ctr">
                      <a:solidFill>
                        <a:srgbClr val="000000"/>
                      </a:solidFill>
                      <a:prstDash val="solid"/>
                      <a:round/>
                      <a:headEnd type="none" w="med" len="med"/>
                      <a:tailEnd type="none" w="med" len="med"/>
                    </a:lnL>
                    <a:lnR w="12116" cap="flat" cmpd="sng" algn="ctr">
                      <a:solidFill>
                        <a:srgbClr val="000000"/>
                      </a:solidFill>
                      <a:prstDash val="solid"/>
                      <a:round/>
                      <a:headEnd type="none" w="med" len="med"/>
                      <a:tailEnd type="none" w="med" len="med"/>
                    </a:lnR>
                    <a:lnT w="12116" cap="flat" cmpd="sng" algn="ctr">
                      <a:solidFill>
                        <a:srgbClr val="000000"/>
                      </a:solidFill>
                      <a:prstDash val="solid"/>
                      <a:round/>
                      <a:headEnd type="none" w="med" len="med"/>
                      <a:tailEnd type="none" w="med" len="med"/>
                    </a:lnT>
                    <a:lnB w="12116" cap="flat" cmpd="sng" algn="ctr">
                      <a:solidFill>
                        <a:srgbClr val="000000"/>
                      </a:solidFill>
                      <a:prstDash val="solid"/>
                      <a:round/>
                      <a:headEnd type="none" w="med" len="med"/>
                      <a:tailEnd type="none" w="med" len="med"/>
                    </a:lnB>
                  </a:tcPr>
                </a:tc>
                <a:tc>
                  <a:txBody>
                    <a:bodyPr/>
                    <a:lstStyle/>
                    <a:p>
                      <a:pPr algn="l" fontAlgn="base"/>
                      <a:r>
                        <a:rPr lang="en-GB" sz="1800" b="0" i="0" dirty="0" smtClean="0">
                          <a:solidFill>
                            <a:srgbClr val="000000"/>
                          </a:solidFill>
                          <a:effectLst/>
                          <a:latin typeface="Times New Roman" panose="02020603050405020304" pitchFamily="18" charset="0"/>
                        </a:rPr>
                        <a:t>Medium </a:t>
                      </a:r>
                      <a:r>
                        <a:rPr lang="en-GB" sz="1800" b="0" i="0" dirty="0">
                          <a:solidFill>
                            <a:srgbClr val="000000"/>
                          </a:solidFill>
                          <a:effectLst/>
                          <a:latin typeface="Times New Roman" panose="02020603050405020304" pitchFamily="18" charset="0"/>
                        </a:rPr>
                        <a:t>loud​</a:t>
                      </a:r>
                      <a:endParaRPr lang="en-GB" b="0" i="0" dirty="0">
                        <a:solidFill>
                          <a:srgbClr val="000000"/>
                        </a:solidFill>
                        <a:effectLst/>
                      </a:endParaRPr>
                    </a:p>
                  </a:txBody>
                  <a:tcPr>
                    <a:lnL w="12116" cap="flat" cmpd="sng" algn="ctr">
                      <a:solidFill>
                        <a:srgbClr val="000000"/>
                      </a:solidFill>
                      <a:prstDash val="solid"/>
                      <a:round/>
                      <a:headEnd type="none" w="med" len="med"/>
                      <a:tailEnd type="none" w="med" len="med"/>
                    </a:lnL>
                    <a:lnR w="12116" cap="flat" cmpd="sng" algn="ctr">
                      <a:solidFill>
                        <a:srgbClr val="000000"/>
                      </a:solidFill>
                      <a:prstDash val="solid"/>
                      <a:round/>
                      <a:headEnd type="none" w="med" len="med"/>
                      <a:tailEnd type="none" w="med" len="med"/>
                    </a:lnR>
                    <a:lnT w="12116" cap="flat" cmpd="sng" algn="ctr">
                      <a:solidFill>
                        <a:srgbClr val="000000"/>
                      </a:solidFill>
                      <a:prstDash val="solid"/>
                      <a:round/>
                      <a:headEnd type="none" w="med" len="med"/>
                      <a:tailEnd type="none" w="med" len="med"/>
                    </a:lnT>
                    <a:lnB w="12116" cap="flat" cmpd="sng" algn="ctr">
                      <a:solidFill>
                        <a:srgbClr val="000000"/>
                      </a:solidFill>
                      <a:prstDash val="solid"/>
                      <a:round/>
                      <a:headEnd type="none" w="med" len="med"/>
                      <a:tailEnd type="none" w="med" len="med"/>
                    </a:lnB>
                  </a:tcPr>
                </a:tc>
                <a:tc>
                  <a:txBody>
                    <a:bodyPr/>
                    <a:lstStyle/>
                    <a:p>
                      <a:pPr algn="l" fontAlgn="base"/>
                      <a:r>
                        <a:rPr lang="en-GB" sz="1800" b="0" i="0" dirty="0" smtClean="0">
                          <a:solidFill>
                            <a:srgbClr val="000000"/>
                          </a:solidFill>
                          <a:effectLst/>
                          <a:latin typeface="Times New Roman" panose="02020603050405020304" pitchFamily="18" charset="0"/>
                        </a:rPr>
                        <a:t>Loud</a:t>
                      </a:r>
                      <a:r>
                        <a:rPr lang="en-GB" sz="1800" b="0" i="0" dirty="0">
                          <a:solidFill>
                            <a:srgbClr val="000000"/>
                          </a:solidFill>
                          <a:effectLst/>
                          <a:latin typeface="Times New Roman" panose="02020603050405020304" pitchFamily="18" charset="0"/>
                        </a:rPr>
                        <a:t>​</a:t>
                      </a:r>
                      <a:endParaRPr lang="en-GB" b="0" i="0" dirty="0">
                        <a:solidFill>
                          <a:srgbClr val="000000"/>
                        </a:solidFill>
                        <a:effectLst/>
                      </a:endParaRPr>
                    </a:p>
                  </a:txBody>
                  <a:tcPr>
                    <a:lnL w="12116" cap="flat" cmpd="sng" algn="ctr">
                      <a:solidFill>
                        <a:srgbClr val="000000"/>
                      </a:solidFill>
                      <a:prstDash val="solid"/>
                      <a:round/>
                      <a:headEnd type="none" w="med" len="med"/>
                      <a:tailEnd type="none" w="med" len="med"/>
                    </a:lnL>
                    <a:lnR w="12116" cap="flat" cmpd="sng" algn="ctr">
                      <a:solidFill>
                        <a:srgbClr val="000000"/>
                      </a:solidFill>
                      <a:prstDash val="solid"/>
                      <a:round/>
                      <a:headEnd type="none" w="med" len="med"/>
                      <a:tailEnd type="none" w="med" len="med"/>
                    </a:lnR>
                    <a:lnT w="12116" cap="flat" cmpd="sng" algn="ctr">
                      <a:solidFill>
                        <a:srgbClr val="000000"/>
                      </a:solidFill>
                      <a:prstDash val="solid"/>
                      <a:round/>
                      <a:headEnd type="none" w="med" len="med"/>
                      <a:tailEnd type="none" w="med" len="med"/>
                    </a:lnT>
                    <a:lnB w="12116" cap="flat" cmpd="sng" algn="ctr">
                      <a:solidFill>
                        <a:srgbClr val="000000"/>
                      </a:solidFill>
                      <a:prstDash val="solid"/>
                      <a:round/>
                      <a:headEnd type="none" w="med" len="med"/>
                      <a:tailEnd type="none" w="med" len="med"/>
                    </a:lnB>
                  </a:tcPr>
                </a:tc>
                <a:tc>
                  <a:txBody>
                    <a:bodyPr/>
                    <a:lstStyle/>
                    <a:p>
                      <a:pPr algn="l" fontAlgn="base"/>
                      <a:r>
                        <a:rPr lang="en-GB" sz="1800" b="0" i="0" dirty="0" smtClean="0">
                          <a:solidFill>
                            <a:srgbClr val="000000"/>
                          </a:solidFill>
                          <a:effectLst/>
                          <a:latin typeface="Times New Roman" panose="02020603050405020304" pitchFamily="18" charset="0"/>
                        </a:rPr>
                        <a:t>Very</a:t>
                      </a:r>
                      <a:r>
                        <a:rPr lang="en-GB" sz="1800" b="0" i="0" dirty="0">
                          <a:solidFill>
                            <a:srgbClr val="000000"/>
                          </a:solidFill>
                          <a:effectLst/>
                          <a:latin typeface="Times New Roman" panose="02020603050405020304" pitchFamily="18" charset="0"/>
                        </a:rPr>
                        <a:t> loud​</a:t>
                      </a:r>
                      <a:endParaRPr lang="en-GB" b="0" i="0" dirty="0">
                        <a:solidFill>
                          <a:srgbClr val="000000"/>
                        </a:solidFill>
                        <a:effectLst/>
                      </a:endParaRPr>
                    </a:p>
                  </a:txBody>
                  <a:tcPr>
                    <a:lnL w="12116" cap="flat" cmpd="sng" algn="ctr">
                      <a:solidFill>
                        <a:srgbClr val="000000"/>
                      </a:solidFill>
                      <a:prstDash val="solid"/>
                      <a:round/>
                      <a:headEnd type="none" w="med" len="med"/>
                      <a:tailEnd type="none" w="med" len="med"/>
                    </a:lnL>
                    <a:lnR w="12116" cap="flat" cmpd="sng" algn="ctr">
                      <a:solidFill>
                        <a:srgbClr val="000000"/>
                      </a:solidFill>
                      <a:prstDash val="solid"/>
                      <a:round/>
                      <a:headEnd type="none" w="med" len="med"/>
                      <a:tailEnd type="none" w="med" len="med"/>
                    </a:lnR>
                    <a:lnT w="12116" cap="flat" cmpd="sng" algn="ctr">
                      <a:solidFill>
                        <a:srgbClr val="000000"/>
                      </a:solidFill>
                      <a:prstDash val="solid"/>
                      <a:round/>
                      <a:headEnd type="none" w="med" len="med"/>
                      <a:tailEnd type="none" w="med" len="med"/>
                    </a:lnT>
                    <a:lnB w="12116" cap="flat" cmpd="sng" algn="ctr">
                      <a:solidFill>
                        <a:srgbClr val="000000"/>
                      </a:solidFill>
                      <a:prstDash val="solid"/>
                      <a:round/>
                      <a:headEnd type="none" w="med" len="med"/>
                      <a:tailEnd type="none" w="med" len="med"/>
                    </a:lnB>
                  </a:tcPr>
                </a:tc>
              </a:tr>
              <a:tr h="361950">
                <a:tc>
                  <a:txBody>
                    <a:bodyPr/>
                    <a:lstStyle/>
                    <a:p>
                      <a:pPr algn="l" fontAlgn="base"/>
                      <a:r>
                        <a:rPr lang="en-GB" sz="1800" b="0" i="1" dirty="0" smtClean="0">
                          <a:solidFill>
                            <a:srgbClr val="000000"/>
                          </a:solidFill>
                          <a:effectLst/>
                          <a:latin typeface="Times New Roman" panose="02020603050405020304" pitchFamily="18" charset="0"/>
                        </a:rPr>
                        <a:t>Pianissimo</a:t>
                      </a:r>
                      <a:r>
                        <a:rPr lang="en-GB" sz="1800" b="0" i="0" dirty="0">
                          <a:solidFill>
                            <a:srgbClr val="000000"/>
                          </a:solidFill>
                          <a:effectLst/>
                          <a:latin typeface="Times New Roman" panose="02020603050405020304" pitchFamily="18" charset="0"/>
                        </a:rPr>
                        <a:t>​</a:t>
                      </a:r>
                      <a:endParaRPr lang="en-GB" b="0" i="0" dirty="0">
                        <a:solidFill>
                          <a:srgbClr val="000000"/>
                        </a:solidFill>
                        <a:effectLst/>
                      </a:endParaRPr>
                    </a:p>
                  </a:txBody>
                  <a:tcPr>
                    <a:lnL w="12116" cap="flat" cmpd="sng" algn="ctr">
                      <a:solidFill>
                        <a:srgbClr val="000000"/>
                      </a:solidFill>
                      <a:prstDash val="solid"/>
                      <a:round/>
                      <a:headEnd type="none" w="med" len="med"/>
                      <a:tailEnd type="none" w="med" len="med"/>
                    </a:lnL>
                    <a:lnR w="12116" cap="flat" cmpd="sng" algn="ctr">
                      <a:solidFill>
                        <a:srgbClr val="000000"/>
                      </a:solidFill>
                      <a:prstDash val="solid"/>
                      <a:round/>
                      <a:headEnd type="none" w="med" len="med"/>
                      <a:tailEnd type="none" w="med" len="med"/>
                    </a:lnR>
                    <a:lnT w="12116" cap="flat" cmpd="sng" algn="ctr">
                      <a:solidFill>
                        <a:srgbClr val="000000"/>
                      </a:solidFill>
                      <a:prstDash val="solid"/>
                      <a:round/>
                      <a:headEnd type="none" w="med" len="med"/>
                      <a:tailEnd type="none" w="med" len="med"/>
                    </a:lnT>
                    <a:lnB w="12116" cap="flat" cmpd="sng" algn="ctr">
                      <a:solidFill>
                        <a:srgbClr val="000000"/>
                      </a:solidFill>
                      <a:prstDash val="solid"/>
                      <a:round/>
                      <a:headEnd type="none" w="med" len="med"/>
                      <a:tailEnd type="none" w="med" len="med"/>
                    </a:lnB>
                  </a:tcPr>
                </a:tc>
                <a:tc>
                  <a:txBody>
                    <a:bodyPr/>
                    <a:lstStyle/>
                    <a:p>
                      <a:pPr algn="l" fontAlgn="base"/>
                      <a:r>
                        <a:rPr lang="en-GB" sz="1800" b="0" i="1" dirty="0" smtClean="0">
                          <a:solidFill>
                            <a:srgbClr val="000000"/>
                          </a:solidFill>
                          <a:effectLst/>
                          <a:latin typeface="Times New Roman" panose="02020603050405020304" pitchFamily="18" charset="0"/>
                        </a:rPr>
                        <a:t>Piano</a:t>
                      </a:r>
                      <a:r>
                        <a:rPr lang="en-GB" sz="1800" b="0" i="0" dirty="0">
                          <a:solidFill>
                            <a:srgbClr val="000000"/>
                          </a:solidFill>
                          <a:effectLst/>
                          <a:latin typeface="Times New Roman" panose="02020603050405020304" pitchFamily="18" charset="0"/>
                        </a:rPr>
                        <a:t>​</a:t>
                      </a:r>
                      <a:endParaRPr lang="en-GB" b="0" i="0" dirty="0">
                        <a:solidFill>
                          <a:srgbClr val="000000"/>
                        </a:solidFill>
                        <a:effectLst/>
                      </a:endParaRPr>
                    </a:p>
                  </a:txBody>
                  <a:tcPr>
                    <a:lnL w="12116" cap="flat" cmpd="sng" algn="ctr">
                      <a:solidFill>
                        <a:srgbClr val="000000"/>
                      </a:solidFill>
                      <a:prstDash val="solid"/>
                      <a:round/>
                      <a:headEnd type="none" w="med" len="med"/>
                      <a:tailEnd type="none" w="med" len="med"/>
                    </a:lnL>
                    <a:lnR w="12116" cap="flat" cmpd="sng" algn="ctr">
                      <a:solidFill>
                        <a:srgbClr val="000000"/>
                      </a:solidFill>
                      <a:prstDash val="solid"/>
                      <a:round/>
                      <a:headEnd type="none" w="med" len="med"/>
                      <a:tailEnd type="none" w="med" len="med"/>
                    </a:lnR>
                    <a:lnT w="12116" cap="flat" cmpd="sng" algn="ctr">
                      <a:solidFill>
                        <a:srgbClr val="000000"/>
                      </a:solidFill>
                      <a:prstDash val="solid"/>
                      <a:round/>
                      <a:headEnd type="none" w="med" len="med"/>
                      <a:tailEnd type="none" w="med" len="med"/>
                    </a:lnT>
                    <a:lnB w="12116" cap="flat" cmpd="sng" algn="ctr">
                      <a:solidFill>
                        <a:srgbClr val="000000"/>
                      </a:solidFill>
                      <a:prstDash val="solid"/>
                      <a:round/>
                      <a:headEnd type="none" w="med" len="med"/>
                      <a:tailEnd type="none" w="med" len="med"/>
                    </a:lnB>
                  </a:tcPr>
                </a:tc>
                <a:tc>
                  <a:txBody>
                    <a:bodyPr/>
                    <a:lstStyle/>
                    <a:p>
                      <a:pPr algn="l" fontAlgn="base"/>
                      <a:r>
                        <a:rPr lang="en-GB" sz="1800" b="0" i="1" dirty="0" smtClean="0">
                          <a:solidFill>
                            <a:srgbClr val="000000"/>
                          </a:solidFill>
                          <a:effectLst/>
                          <a:latin typeface="Times New Roman" panose="02020603050405020304" pitchFamily="18" charset="0"/>
                        </a:rPr>
                        <a:t>Mezzo </a:t>
                      </a:r>
                      <a:r>
                        <a:rPr lang="en-GB" sz="1800" b="0" i="1" dirty="0">
                          <a:solidFill>
                            <a:srgbClr val="000000"/>
                          </a:solidFill>
                          <a:effectLst/>
                          <a:latin typeface="Times New Roman" panose="02020603050405020304" pitchFamily="18" charset="0"/>
                        </a:rPr>
                        <a:t>piano</a:t>
                      </a:r>
                      <a:r>
                        <a:rPr lang="en-GB" sz="1800" b="0" i="0" dirty="0">
                          <a:solidFill>
                            <a:srgbClr val="000000"/>
                          </a:solidFill>
                          <a:effectLst/>
                          <a:latin typeface="Times New Roman" panose="02020603050405020304" pitchFamily="18" charset="0"/>
                        </a:rPr>
                        <a:t>​</a:t>
                      </a:r>
                      <a:endParaRPr lang="en-GB" b="0" i="0" dirty="0">
                        <a:solidFill>
                          <a:srgbClr val="000000"/>
                        </a:solidFill>
                        <a:effectLst/>
                      </a:endParaRPr>
                    </a:p>
                  </a:txBody>
                  <a:tcPr>
                    <a:lnL w="12116" cap="flat" cmpd="sng" algn="ctr">
                      <a:solidFill>
                        <a:srgbClr val="000000"/>
                      </a:solidFill>
                      <a:prstDash val="solid"/>
                      <a:round/>
                      <a:headEnd type="none" w="med" len="med"/>
                      <a:tailEnd type="none" w="med" len="med"/>
                    </a:lnL>
                    <a:lnR w="12116" cap="flat" cmpd="sng" algn="ctr">
                      <a:solidFill>
                        <a:srgbClr val="000000"/>
                      </a:solidFill>
                      <a:prstDash val="solid"/>
                      <a:round/>
                      <a:headEnd type="none" w="med" len="med"/>
                      <a:tailEnd type="none" w="med" len="med"/>
                    </a:lnR>
                    <a:lnT w="12116" cap="flat" cmpd="sng" algn="ctr">
                      <a:solidFill>
                        <a:srgbClr val="000000"/>
                      </a:solidFill>
                      <a:prstDash val="solid"/>
                      <a:round/>
                      <a:headEnd type="none" w="med" len="med"/>
                      <a:tailEnd type="none" w="med" len="med"/>
                    </a:lnT>
                    <a:lnB w="12116" cap="flat" cmpd="sng" algn="ctr">
                      <a:solidFill>
                        <a:srgbClr val="000000"/>
                      </a:solidFill>
                      <a:prstDash val="solid"/>
                      <a:round/>
                      <a:headEnd type="none" w="med" len="med"/>
                      <a:tailEnd type="none" w="med" len="med"/>
                    </a:lnB>
                  </a:tcPr>
                </a:tc>
                <a:tc>
                  <a:txBody>
                    <a:bodyPr/>
                    <a:lstStyle/>
                    <a:p>
                      <a:pPr algn="l" fontAlgn="base"/>
                      <a:r>
                        <a:rPr lang="en-GB" sz="1800" b="0" i="1" dirty="0" smtClean="0">
                          <a:solidFill>
                            <a:srgbClr val="000000"/>
                          </a:solidFill>
                          <a:effectLst/>
                          <a:latin typeface="Times New Roman" panose="02020603050405020304" pitchFamily="18" charset="0"/>
                        </a:rPr>
                        <a:t>Mezzo </a:t>
                      </a:r>
                      <a:r>
                        <a:rPr lang="en-GB" sz="1800" b="0" i="1" dirty="0">
                          <a:solidFill>
                            <a:srgbClr val="000000"/>
                          </a:solidFill>
                          <a:effectLst/>
                          <a:latin typeface="Times New Roman" panose="02020603050405020304" pitchFamily="18" charset="0"/>
                        </a:rPr>
                        <a:t>forte</a:t>
                      </a:r>
                      <a:r>
                        <a:rPr lang="en-GB" sz="1800" b="0" i="0" dirty="0">
                          <a:solidFill>
                            <a:srgbClr val="000000"/>
                          </a:solidFill>
                          <a:effectLst/>
                          <a:latin typeface="Times New Roman" panose="02020603050405020304" pitchFamily="18" charset="0"/>
                        </a:rPr>
                        <a:t>​</a:t>
                      </a:r>
                      <a:endParaRPr lang="en-GB" b="0" i="0" dirty="0">
                        <a:solidFill>
                          <a:srgbClr val="000000"/>
                        </a:solidFill>
                        <a:effectLst/>
                      </a:endParaRPr>
                    </a:p>
                  </a:txBody>
                  <a:tcPr>
                    <a:lnL w="12116" cap="flat" cmpd="sng" algn="ctr">
                      <a:solidFill>
                        <a:srgbClr val="000000"/>
                      </a:solidFill>
                      <a:prstDash val="solid"/>
                      <a:round/>
                      <a:headEnd type="none" w="med" len="med"/>
                      <a:tailEnd type="none" w="med" len="med"/>
                    </a:lnL>
                    <a:lnR w="12116" cap="flat" cmpd="sng" algn="ctr">
                      <a:solidFill>
                        <a:srgbClr val="000000"/>
                      </a:solidFill>
                      <a:prstDash val="solid"/>
                      <a:round/>
                      <a:headEnd type="none" w="med" len="med"/>
                      <a:tailEnd type="none" w="med" len="med"/>
                    </a:lnR>
                    <a:lnT w="12116" cap="flat" cmpd="sng" algn="ctr">
                      <a:solidFill>
                        <a:srgbClr val="000000"/>
                      </a:solidFill>
                      <a:prstDash val="solid"/>
                      <a:round/>
                      <a:headEnd type="none" w="med" len="med"/>
                      <a:tailEnd type="none" w="med" len="med"/>
                    </a:lnT>
                    <a:lnB w="12116" cap="flat" cmpd="sng" algn="ctr">
                      <a:solidFill>
                        <a:srgbClr val="000000"/>
                      </a:solidFill>
                      <a:prstDash val="solid"/>
                      <a:round/>
                      <a:headEnd type="none" w="med" len="med"/>
                      <a:tailEnd type="none" w="med" len="med"/>
                    </a:lnB>
                  </a:tcPr>
                </a:tc>
                <a:tc>
                  <a:txBody>
                    <a:bodyPr/>
                    <a:lstStyle/>
                    <a:p>
                      <a:pPr algn="l" fontAlgn="base"/>
                      <a:r>
                        <a:rPr lang="en-GB" sz="1800" b="0" i="1" dirty="0" smtClean="0">
                          <a:solidFill>
                            <a:srgbClr val="000000"/>
                          </a:solidFill>
                          <a:effectLst/>
                          <a:latin typeface="Times New Roman" panose="02020603050405020304" pitchFamily="18" charset="0"/>
                        </a:rPr>
                        <a:t>Forte</a:t>
                      </a:r>
                      <a:r>
                        <a:rPr lang="en-GB" sz="1800" b="0" i="0" dirty="0">
                          <a:solidFill>
                            <a:srgbClr val="000000"/>
                          </a:solidFill>
                          <a:effectLst/>
                          <a:latin typeface="Times New Roman" panose="02020603050405020304" pitchFamily="18" charset="0"/>
                        </a:rPr>
                        <a:t>​</a:t>
                      </a:r>
                      <a:endParaRPr lang="en-GB" b="0" i="0" dirty="0">
                        <a:solidFill>
                          <a:srgbClr val="000000"/>
                        </a:solidFill>
                        <a:effectLst/>
                      </a:endParaRPr>
                    </a:p>
                  </a:txBody>
                  <a:tcPr>
                    <a:lnL w="12116" cap="flat" cmpd="sng" algn="ctr">
                      <a:solidFill>
                        <a:srgbClr val="000000"/>
                      </a:solidFill>
                      <a:prstDash val="solid"/>
                      <a:round/>
                      <a:headEnd type="none" w="med" len="med"/>
                      <a:tailEnd type="none" w="med" len="med"/>
                    </a:lnL>
                    <a:lnR w="12116" cap="flat" cmpd="sng" algn="ctr">
                      <a:solidFill>
                        <a:srgbClr val="000000"/>
                      </a:solidFill>
                      <a:prstDash val="solid"/>
                      <a:round/>
                      <a:headEnd type="none" w="med" len="med"/>
                      <a:tailEnd type="none" w="med" len="med"/>
                    </a:lnR>
                    <a:lnT w="12116" cap="flat" cmpd="sng" algn="ctr">
                      <a:solidFill>
                        <a:srgbClr val="000000"/>
                      </a:solidFill>
                      <a:prstDash val="solid"/>
                      <a:round/>
                      <a:headEnd type="none" w="med" len="med"/>
                      <a:tailEnd type="none" w="med" len="med"/>
                    </a:lnT>
                    <a:lnB w="12116" cap="flat" cmpd="sng" algn="ctr">
                      <a:solidFill>
                        <a:srgbClr val="000000"/>
                      </a:solidFill>
                      <a:prstDash val="solid"/>
                      <a:round/>
                      <a:headEnd type="none" w="med" len="med"/>
                      <a:tailEnd type="none" w="med" len="med"/>
                    </a:lnB>
                  </a:tcPr>
                </a:tc>
                <a:tc>
                  <a:txBody>
                    <a:bodyPr/>
                    <a:lstStyle/>
                    <a:p>
                      <a:pPr algn="l" fontAlgn="base"/>
                      <a:r>
                        <a:rPr lang="en-GB" sz="1800" b="0" i="1" dirty="0" smtClean="0">
                          <a:solidFill>
                            <a:srgbClr val="000000"/>
                          </a:solidFill>
                          <a:effectLst/>
                          <a:latin typeface="Times New Roman" panose="02020603050405020304" pitchFamily="18" charset="0"/>
                        </a:rPr>
                        <a:t>Fortissimo</a:t>
                      </a:r>
                      <a:r>
                        <a:rPr lang="en-GB" sz="1800" b="0" i="0" dirty="0">
                          <a:solidFill>
                            <a:srgbClr val="000000"/>
                          </a:solidFill>
                          <a:effectLst/>
                          <a:latin typeface="Times New Roman" panose="02020603050405020304" pitchFamily="18" charset="0"/>
                        </a:rPr>
                        <a:t>​</a:t>
                      </a:r>
                      <a:endParaRPr lang="en-GB" b="0" i="0" dirty="0">
                        <a:solidFill>
                          <a:srgbClr val="000000"/>
                        </a:solidFill>
                        <a:effectLst/>
                      </a:endParaRPr>
                    </a:p>
                  </a:txBody>
                  <a:tcPr>
                    <a:lnL w="12116" cap="flat" cmpd="sng" algn="ctr">
                      <a:solidFill>
                        <a:srgbClr val="000000"/>
                      </a:solidFill>
                      <a:prstDash val="solid"/>
                      <a:round/>
                      <a:headEnd type="none" w="med" len="med"/>
                      <a:tailEnd type="none" w="med" len="med"/>
                    </a:lnL>
                    <a:lnR w="12116" cap="flat" cmpd="sng" algn="ctr">
                      <a:solidFill>
                        <a:srgbClr val="000000"/>
                      </a:solidFill>
                      <a:prstDash val="solid"/>
                      <a:round/>
                      <a:headEnd type="none" w="med" len="med"/>
                      <a:tailEnd type="none" w="med" len="med"/>
                    </a:lnR>
                    <a:lnT w="12116" cap="flat" cmpd="sng" algn="ctr">
                      <a:solidFill>
                        <a:srgbClr val="000000"/>
                      </a:solidFill>
                      <a:prstDash val="solid"/>
                      <a:round/>
                      <a:headEnd type="none" w="med" len="med"/>
                      <a:tailEnd type="none" w="med" len="med"/>
                    </a:lnT>
                    <a:lnB w="12116" cap="flat" cmpd="sng" algn="ctr">
                      <a:solidFill>
                        <a:srgbClr val="000000"/>
                      </a:solidFill>
                      <a:prstDash val="solid"/>
                      <a:round/>
                      <a:headEnd type="none" w="med" len="med"/>
                      <a:tailEnd type="none" w="med" len="med"/>
                    </a:lnB>
                  </a:tcPr>
                </a:tc>
              </a:tr>
            </a:tbl>
          </a:graphicData>
        </a:graphic>
      </p:graphicFrame>
      <p:sp>
        <p:nvSpPr>
          <p:cNvPr id="48" name="Rectangle 13"/>
          <p:cNvSpPr>
            <a:spLocks noChangeArrowheads="1"/>
          </p:cNvSpPr>
          <p:nvPr/>
        </p:nvSpPr>
        <p:spPr bwMode="auto">
          <a:xfrm>
            <a:off x="723900" y="275767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Times New Roman" panose="02020603050405020304" pitchFamily="18" charset="0"/>
                <a:cs typeface="Times New Roman" panose="02020603050405020304" pitchFamily="18" charset="0"/>
              </a:rPr>
              <a:t> </a:t>
            </a:r>
            <a:endParaRPr kumimoji="0" lang="en-US" sz="1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grpSp>
        <p:nvGrpSpPr>
          <p:cNvPr id="51" name="Group 50"/>
          <p:cNvGrpSpPr/>
          <p:nvPr/>
        </p:nvGrpSpPr>
        <p:grpSpPr>
          <a:xfrm rot="293518">
            <a:off x="1460733" y="4306326"/>
            <a:ext cx="2694416" cy="406229"/>
            <a:chOff x="1846053" y="3303917"/>
            <a:chExt cx="2694416" cy="406229"/>
          </a:xfrm>
        </p:grpSpPr>
        <p:cxnSp>
          <p:nvCxnSpPr>
            <p:cNvPr id="57" name="Straight Connector 56"/>
            <p:cNvCxnSpPr/>
            <p:nvPr/>
          </p:nvCxnSpPr>
          <p:spPr>
            <a:xfrm flipV="1">
              <a:off x="1846053" y="3303917"/>
              <a:ext cx="2622430" cy="388189"/>
            </a:xfrm>
            <a:prstGeom prst="line">
              <a:avLst/>
            </a:prstGeom>
            <a:ln w="31750"/>
          </p:spPr>
          <p:style>
            <a:lnRef idx="2">
              <a:schemeClr val="dk1"/>
            </a:lnRef>
            <a:fillRef idx="0">
              <a:schemeClr val="dk1"/>
            </a:fillRef>
            <a:effectRef idx="1">
              <a:schemeClr val="dk1"/>
            </a:effectRef>
            <a:fontRef idx="minor">
              <a:schemeClr val="tx1"/>
            </a:fontRef>
          </p:style>
        </p:cxnSp>
        <p:cxnSp>
          <p:nvCxnSpPr>
            <p:cNvPr id="58" name="Straight Connector 57"/>
            <p:cNvCxnSpPr/>
            <p:nvPr/>
          </p:nvCxnSpPr>
          <p:spPr>
            <a:xfrm flipV="1">
              <a:off x="1846053" y="3553362"/>
              <a:ext cx="2694416" cy="156784"/>
            </a:xfrm>
            <a:prstGeom prst="line">
              <a:avLst/>
            </a:prstGeom>
            <a:ln w="31750"/>
          </p:spPr>
          <p:style>
            <a:lnRef idx="2">
              <a:schemeClr val="dk1"/>
            </a:lnRef>
            <a:fillRef idx="0">
              <a:schemeClr val="dk1"/>
            </a:fillRef>
            <a:effectRef idx="1">
              <a:schemeClr val="dk1"/>
            </a:effectRef>
            <a:fontRef idx="minor">
              <a:schemeClr val="tx1"/>
            </a:fontRef>
          </p:style>
        </p:cxnSp>
      </p:grpSp>
      <p:grpSp>
        <p:nvGrpSpPr>
          <p:cNvPr id="52" name="Group 51"/>
          <p:cNvGrpSpPr/>
          <p:nvPr/>
        </p:nvGrpSpPr>
        <p:grpSpPr>
          <a:xfrm rot="11047520">
            <a:off x="4994685" y="4324083"/>
            <a:ext cx="2694416" cy="406229"/>
            <a:chOff x="1846053" y="3303917"/>
            <a:chExt cx="2694416" cy="406229"/>
          </a:xfrm>
        </p:grpSpPr>
        <p:cxnSp>
          <p:nvCxnSpPr>
            <p:cNvPr id="55" name="Straight Connector 54"/>
            <p:cNvCxnSpPr/>
            <p:nvPr/>
          </p:nvCxnSpPr>
          <p:spPr>
            <a:xfrm flipV="1">
              <a:off x="1846053" y="3303917"/>
              <a:ext cx="2622430" cy="388189"/>
            </a:xfrm>
            <a:prstGeom prst="line">
              <a:avLst/>
            </a:prstGeom>
            <a:ln w="31750"/>
          </p:spPr>
          <p:style>
            <a:lnRef idx="2">
              <a:schemeClr val="dk1"/>
            </a:lnRef>
            <a:fillRef idx="0">
              <a:schemeClr val="dk1"/>
            </a:fillRef>
            <a:effectRef idx="1">
              <a:schemeClr val="dk1"/>
            </a:effectRef>
            <a:fontRef idx="minor">
              <a:schemeClr val="tx1"/>
            </a:fontRef>
          </p:style>
        </p:cxnSp>
        <p:cxnSp>
          <p:nvCxnSpPr>
            <p:cNvPr id="56" name="Straight Connector 55"/>
            <p:cNvCxnSpPr/>
            <p:nvPr/>
          </p:nvCxnSpPr>
          <p:spPr>
            <a:xfrm flipV="1">
              <a:off x="1846053" y="3553362"/>
              <a:ext cx="2694416" cy="156784"/>
            </a:xfrm>
            <a:prstGeom prst="line">
              <a:avLst/>
            </a:prstGeom>
            <a:ln w="31750"/>
          </p:spPr>
          <p:style>
            <a:lnRef idx="2">
              <a:schemeClr val="dk1"/>
            </a:lnRef>
            <a:fillRef idx="0">
              <a:schemeClr val="dk1"/>
            </a:fillRef>
            <a:effectRef idx="1">
              <a:schemeClr val="dk1"/>
            </a:effectRef>
            <a:fontRef idx="minor">
              <a:schemeClr val="tx1"/>
            </a:fontRef>
          </p:style>
        </p:cxnSp>
      </p:grpSp>
      <p:sp>
        <p:nvSpPr>
          <p:cNvPr id="53" name="Rectangle 52"/>
          <p:cNvSpPr/>
          <p:nvPr/>
        </p:nvSpPr>
        <p:spPr>
          <a:xfrm>
            <a:off x="1399405" y="4757698"/>
            <a:ext cx="2678938" cy="646331"/>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b="1" i="1" dirty="0" smtClean="0">
                <a:latin typeface="Times New Roman" panose="02020603050405020304" pitchFamily="18" charset="0"/>
                <a:cs typeface="Times New Roman" panose="02020603050405020304" pitchFamily="18" charset="0"/>
              </a:rPr>
              <a:t>crescendo</a:t>
            </a:r>
            <a:r>
              <a:rPr lang="en-GB" dirty="0" smtClean="0">
                <a:latin typeface="Times New Roman" panose="02020603050405020304" pitchFamily="18" charset="0"/>
                <a:cs typeface="Times New Roman" panose="02020603050405020304" pitchFamily="18" charset="0"/>
              </a:rPr>
              <a:t/>
            </a:r>
            <a:br>
              <a:rPr lang="en-GB" dirty="0" smtClean="0">
                <a:latin typeface="Times New Roman" panose="02020603050405020304" pitchFamily="18" charset="0"/>
                <a:cs typeface="Times New Roman" panose="02020603050405020304" pitchFamily="18" charset="0"/>
              </a:rPr>
            </a:br>
            <a:r>
              <a:rPr lang="en-GB" dirty="0" smtClean="0">
                <a:latin typeface="Times New Roman" panose="02020603050405020304" pitchFamily="18" charset="0"/>
                <a:cs typeface="Times New Roman" panose="02020603050405020304" pitchFamily="18" charset="0"/>
              </a:rPr>
              <a:t>gradual increase in volume</a:t>
            </a:r>
            <a:endParaRPr lang="en-IN" dirty="0">
              <a:latin typeface="Times New Roman" panose="02020603050405020304" pitchFamily="18" charset="0"/>
              <a:cs typeface="Times New Roman" panose="02020603050405020304" pitchFamily="18" charset="0"/>
            </a:endParaRPr>
          </a:p>
        </p:txBody>
      </p:sp>
      <p:sp>
        <p:nvSpPr>
          <p:cNvPr id="54" name="Rectangle 53"/>
          <p:cNvSpPr/>
          <p:nvPr/>
        </p:nvSpPr>
        <p:spPr>
          <a:xfrm>
            <a:off x="4992161" y="4757698"/>
            <a:ext cx="2717411" cy="646331"/>
          </a:xfrm>
          <a:prstGeom prst="rect">
            <a:avLst/>
          </a:prstGeom>
        </p:spPr>
        <p:txBody>
          <a:bodyPr wrap="non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b="1" i="1" dirty="0" smtClean="0">
                <a:latin typeface="Times New Roman" panose="02020603050405020304" pitchFamily="18" charset="0"/>
                <a:cs typeface="Times New Roman" panose="02020603050405020304" pitchFamily="18" charset="0"/>
              </a:rPr>
              <a:t>decrescendo</a:t>
            </a:r>
            <a:r>
              <a:rPr lang="en-GB" dirty="0" smtClean="0">
                <a:latin typeface="Times New Roman" panose="02020603050405020304" pitchFamily="18" charset="0"/>
                <a:cs typeface="Times New Roman" panose="02020603050405020304" pitchFamily="18" charset="0"/>
              </a:rPr>
              <a:t/>
            </a:r>
            <a:br>
              <a:rPr lang="en-GB" dirty="0" smtClean="0">
                <a:latin typeface="Times New Roman" panose="02020603050405020304" pitchFamily="18" charset="0"/>
                <a:cs typeface="Times New Roman" panose="02020603050405020304" pitchFamily="18" charset="0"/>
              </a:rPr>
            </a:br>
            <a:r>
              <a:rPr lang="en-GB" dirty="0" smtClean="0">
                <a:latin typeface="Times New Roman" panose="02020603050405020304" pitchFamily="18" charset="0"/>
                <a:cs typeface="Times New Roman" panose="02020603050405020304" pitchFamily="18" charset="0"/>
              </a:rPr>
              <a:t>gradual decrease in volume</a:t>
            </a:r>
            <a:endParaRPr lang="en-IN"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0073208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TextBox 3">
            <a:extLst>
              <a:ext uri="{FF2B5EF4-FFF2-40B4-BE49-F238E27FC236}">
                <a16:creationId xmlns="" xmlns:a16="http://schemas.microsoft.com/office/drawing/2014/main" id="{1D0BD7D1-3FF1-A5C8-8A1E-22320D2704A7}"/>
              </a:ext>
            </a:extLst>
          </p:cNvPr>
          <p:cNvSpPr txBox="1"/>
          <p:nvPr/>
        </p:nvSpPr>
        <p:spPr>
          <a:xfrm>
            <a:off x="969583" y="370758"/>
            <a:ext cx="4109545" cy="400110"/>
          </a:xfrm>
          <a:prstGeom prst="rect">
            <a:avLst/>
          </a:prstGeom>
          <a:noFill/>
        </p:spPr>
        <p:txBody>
          <a:bodyPr wrap="square" rtlCol="0" anchor="ctr">
            <a:spAutoFit/>
          </a:bodyPr>
          <a:lstStyle/>
          <a:p>
            <a:r>
              <a:rPr lang="en-US" sz="2000" i="1" dirty="0">
                <a:ln w="12700">
                  <a:solidFill>
                    <a:schemeClr val="accent6">
                      <a:lumMod val="50000"/>
                    </a:schemeClr>
                  </a:solidFill>
                </a:ln>
                <a:solidFill>
                  <a:srgbClr val="009193"/>
                </a:solidFill>
                <a:latin typeface="Times New Roman" panose="02020603050405020304" pitchFamily="18" charset="0"/>
                <a:cs typeface="Times New Roman" panose="02020603050405020304" pitchFamily="18" charset="0"/>
              </a:rPr>
              <a:t>Grade 5</a:t>
            </a:r>
          </a:p>
        </p:txBody>
      </p:sp>
      <p:pic>
        <p:nvPicPr>
          <p:cNvPr id="5" name="Picture 4">
            <a:extLst>
              <a:ext uri="{FF2B5EF4-FFF2-40B4-BE49-F238E27FC236}">
                <a16:creationId xmlns="" xmlns:a16="http://schemas.microsoft.com/office/drawing/2014/main" id="{CC871A46-D848-4605-255A-02FEF24922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5761" y="256272"/>
            <a:ext cx="1593631" cy="629081"/>
          </a:xfrm>
          <a:prstGeom prst="rect">
            <a:avLst/>
          </a:prstGeom>
          <a:effectLst>
            <a:glow rad="62663">
              <a:schemeClr val="bg1">
                <a:alpha val="40000"/>
              </a:schemeClr>
            </a:glow>
          </a:effectLst>
        </p:spPr>
      </p:pic>
      <p:sp>
        <p:nvSpPr>
          <p:cNvPr id="7" name="TextBox 6">
            <a:extLst>
              <a:ext uri="{FF2B5EF4-FFF2-40B4-BE49-F238E27FC236}">
                <a16:creationId xmlns="" xmlns:a16="http://schemas.microsoft.com/office/drawing/2014/main" id="{99ED5306-5E8D-D008-15D3-4F056DD2764E}"/>
              </a:ext>
            </a:extLst>
          </p:cNvPr>
          <p:cNvSpPr txBox="1"/>
          <p:nvPr/>
        </p:nvSpPr>
        <p:spPr>
          <a:xfrm>
            <a:off x="115614" y="115438"/>
            <a:ext cx="3594538" cy="400110"/>
          </a:xfrm>
          <a:prstGeom prst="rect">
            <a:avLst/>
          </a:prstGeom>
          <a:noFill/>
        </p:spPr>
        <p:txBody>
          <a:bodyPr wrap="square" rtlCol="0">
            <a:spAutoFit/>
          </a:bodyPr>
          <a:lstStyle/>
          <a:p>
            <a:r>
              <a:rPr lang="en-US" sz="2000" b="1" dirty="0" smtClean="0">
                <a:latin typeface="Times New Roman" panose="02020603050405020304" pitchFamily="18" charset="0"/>
                <a:cs typeface="Times New Roman" panose="02020603050405020304" pitchFamily="18" charset="0"/>
              </a:rPr>
              <a:t>Music Slide </a:t>
            </a:r>
            <a:r>
              <a:rPr lang="en-US" sz="2000" b="1" dirty="0">
                <a:latin typeface="Times New Roman" panose="02020603050405020304" pitchFamily="18" charset="0"/>
                <a:cs typeface="Times New Roman" panose="02020603050405020304" pitchFamily="18" charset="0"/>
              </a:rPr>
              <a:t>Deck</a:t>
            </a:r>
          </a:p>
        </p:txBody>
      </p:sp>
      <p:sp>
        <p:nvSpPr>
          <p:cNvPr id="8" name="Google Shape;146;p22">
            <a:extLst>
              <a:ext uri="{FF2B5EF4-FFF2-40B4-BE49-F238E27FC236}">
                <a16:creationId xmlns:a16="http://schemas.microsoft.com/office/drawing/2014/main" xmlns="" id="{B77C15ED-D877-3492-418F-30D649AD9235}"/>
              </a:ext>
            </a:extLst>
          </p:cNvPr>
          <p:cNvSpPr txBox="1"/>
          <p:nvPr/>
        </p:nvSpPr>
        <p:spPr>
          <a:xfrm>
            <a:off x="340500" y="1334975"/>
            <a:ext cx="8148045" cy="4855648"/>
          </a:xfrm>
          <a:prstGeom prst="rect">
            <a:avLst/>
          </a:prstGeom>
          <a:noFill/>
          <a:ln>
            <a:noFill/>
          </a:ln>
        </p:spPr>
        <p:txBody>
          <a:bodyPr spcFirstLastPara="1" wrap="square" lIns="91425" tIns="45700" rIns="91425" bIns="45700" anchor="t" anchorCtr="0">
            <a:spAutoFit/>
          </a:bodyPr>
          <a:lstStyle/>
          <a:p>
            <a:pPr lvl="0">
              <a:buClr>
                <a:srgbClr val="000000"/>
              </a:buClr>
              <a:buSzPts val="1000"/>
            </a:pPr>
            <a:r>
              <a:rPr lang="en-US" sz="1000" dirty="0"/>
              <a:t>This work is licensed under a Creative Commons Attribution-</a:t>
            </a:r>
            <a:r>
              <a:rPr lang="en-US" sz="1000" dirty="0" err="1"/>
              <a:t>NonCommercial</a:t>
            </a:r>
            <a:r>
              <a:rPr lang="en-US" sz="1000" dirty="0"/>
              <a:t>-</a:t>
            </a:r>
            <a:r>
              <a:rPr lang="en-US" sz="1000" dirty="0" err="1"/>
              <a:t>ShareAlike</a:t>
            </a:r>
            <a:r>
              <a:rPr lang="en-US" sz="1000" dirty="0"/>
              <a:t> 4.0 International License</a:t>
            </a:r>
            <a:r>
              <a:rPr lang="en-US" sz="1000" b="0" i="0" u="none" strike="noStrike" cap="none" dirty="0" smtClean="0">
                <a:solidFill>
                  <a:srgbClr val="211D1E"/>
                </a:solidFill>
                <a:latin typeface="Open Sans"/>
                <a:ea typeface="Open Sans"/>
                <a:cs typeface="Open Sans"/>
                <a:sym typeface="Open Sans"/>
              </a:rPr>
              <a:t>.</a:t>
            </a:r>
            <a:endParaRPr sz="1000" b="0" i="0" u="none" strike="noStrike" cap="none" dirty="0">
              <a:solidFill>
                <a:srgbClr val="000000"/>
              </a:solidFill>
              <a:latin typeface="Open Sans"/>
              <a:ea typeface="Open Sans"/>
              <a:cs typeface="Open Sans"/>
              <a:sym typeface="Open Sans"/>
            </a:endParaRPr>
          </a:p>
          <a:p>
            <a:pPr marL="0" marR="0" lvl="0" indent="0" algn="l" rtl="0">
              <a:lnSpc>
                <a:spcPct val="100000"/>
              </a:lnSpc>
              <a:spcBef>
                <a:spcPts val="225"/>
              </a:spcBef>
              <a:spcAft>
                <a:spcPts val="0"/>
              </a:spcAft>
              <a:buClr>
                <a:srgbClr val="000000"/>
              </a:buClr>
              <a:buSzPts val="1000"/>
              <a:buFont typeface="Arial"/>
              <a:buNone/>
            </a:pPr>
            <a:r>
              <a:rPr lang="en-US" sz="1000" b="0" i="0" u="none" strike="noStrike" cap="none" dirty="0">
                <a:solidFill>
                  <a:srgbClr val="211D1E"/>
                </a:solidFill>
                <a:latin typeface="Open Sans"/>
                <a:ea typeface="Open Sans"/>
                <a:cs typeface="Open Sans"/>
                <a:sym typeface="Open Sans"/>
              </a:rPr>
              <a:t>You are free:</a:t>
            </a:r>
            <a:endParaRPr sz="1000" b="0" i="0" u="none" strike="noStrike" cap="none" dirty="0">
              <a:solidFill>
                <a:srgbClr val="000000"/>
              </a:solidFill>
              <a:latin typeface="Open Sans"/>
              <a:ea typeface="Open Sans"/>
              <a:cs typeface="Open Sans"/>
              <a:sym typeface="Open Sans"/>
            </a:endParaRPr>
          </a:p>
          <a:p>
            <a:r>
              <a:rPr lang="en-US" sz="1000" b="0" i="0" u="none" strike="noStrike" cap="none" dirty="0" smtClean="0">
                <a:solidFill>
                  <a:srgbClr val="211D1E"/>
                </a:solidFill>
                <a:latin typeface="Open Sans"/>
                <a:ea typeface="Open Sans"/>
                <a:cs typeface="Open Sans"/>
                <a:sym typeface="Open Sans"/>
              </a:rPr>
              <a:t>     to </a:t>
            </a:r>
            <a:r>
              <a:rPr lang="en-US" sz="1000" dirty="0" smtClean="0"/>
              <a:t>Share—to </a:t>
            </a:r>
            <a:r>
              <a:rPr lang="en-US" sz="1000" dirty="0"/>
              <a:t>copy, distribute, and transmit the work to Remix—to adapt the work</a:t>
            </a:r>
            <a:endParaRPr lang="en-IN" sz="1000" dirty="0"/>
          </a:p>
          <a:p>
            <a:pPr marL="0" marR="0" lvl="0" indent="0" algn="l" rtl="0">
              <a:lnSpc>
                <a:spcPct val="100000"/>
              </a:lnSpc>
              <a:spcBef>
                <a:spcPts val="450"/>
              </a:spcBef>
              <a:spcAft>
                <a:spcPts val="0"/>
              </a:spcAft>
              <a:buClr>
                <a:srgbClr val="000000"/>
              </a:buClr>
              <a:buSzPts val="1000"/>
              <a:buFont typeface="Arial"/>
              <a:buNone/>
            </a:pPr>
            <a:r>
              <a:rPr lang="en-US" sz="1000" b="0" i="0" u="none" strike="noStrike" cap="none" dirty="0" smtClean="0">
                <a:solidFill>
                  <a:srgbClr val="211D1E"/>
                </a:solidFill>
                <a:latin typeface="Open Sans"/>
                <a:ea typeface="Open Sans"/>
                <a:cs typeface="Open Sans"/>
                <a:sym typeface="Open Sans"/>
              </a:rPr>
              <a:t>Under the following conditions:</a:t>
            </a:r>
            <a:endParaRPr sz="1000" b="0" i="0" u="none" strike="noStrike" cap="none" dirty="0" smtClean="0">
              <a:solidFill>
                <a:srgbClr val="000000"/>
              </a:solidFill>
              <a:latin typeface="Open Sans"/>
              <a:ea typeface="Open Sans"/>
              <a:cs typeface="Open Sans"/>
              <a:sym typeface="Open Sans"/>
            </a:endParaRPr>
          </a:p>
          <a:p>
            <a:pPr marL="114300" lvl="0">
              <a:spcBef>
                <a:spcPts val="225"/>
              </a:spcBef>
              <a:buClr>
                <a:srgbClr val="000000"/>
              </a:buClr>
              <a:buSzPts val="1000"/>
            </a:pPr>
            <a:r>
              <a:rPr lang="en-US" sz="1000" b="0" i="0" u="none" strike="noStrike" cap="none" dirty="0" smtClean="0">
                <a:solidFill>
                  <a:srgbClr val="211D1E"/>
                </a:solidFill>
                <a:latin typeface="Open Sans"/>
                <a:ea typeface="Open Sans"/>
                <a:cs typeface="Open Sans"/>
                <a:sym typeface="Open Sans"/>
              </a:rPr>
              <a:t>Attribution—</a:t>
            </a:r>
            <a:r>
              <a:rPr lang="en-US" sz="1000" dirty="0"/>
              <a:t>You must attribute the work in the following </a:t>
            </a:r>
            <a:r>
              <a:rPr lang="en-US" sz="1000" dirty="0" smtClean="0"/>
              <a:t>manner</a:t>
            </a:r>
            <a:r>
              <a:rPr lang="en-US" sz="1000" b="0" i="0" u="none" strike="noStrike" cap="none" dirty="0" smtClean="0">
                <a:solidFill>
                  <a:srgbClr val="211D1E"/>
                </a:solidFill>
                <a:latin typeface="Open Sans"/>
                <a:ea typeface="Open Sans"/>
                <a:cs typeface="Open Sans"/>
                <a:sym typeface="Open Sans"/>
              </a:rPr>
              <a:t>:</a:t>
            </a:r>
            <a:endParaRPr sz="1000" b="0" i="0" u="none" strike="noStrike" cap="none" dirty="0" smtClean="0">
              <a:solidFill>
                <a:srgbClr val="000000"/>
              </a:solidFill>
              <a:latin typeface="Open Sans"/>
              <a:ea typeface="Open Sans"/>
              <a:cs typeface="Open Sans"/>
              <a:sym typeface="Open Sans"/>
            </a:endParaRPr>
          </a:p>
          <a:p>
            <a:pPr marL="114300" marR="0" lvl="0" indent="0" algn="l" rtl="0">
              <a:lnSpc>
                <a:spcPct val="100000"/>
              </a:lnSpc>
              <a:spcBef>
                <a:spcPts val="300"/>
              </a:spcBef>
              <a:spcAft>
                <a:spcPts val="0"/>
              </a:spcAft>
              <a:buClr>
                <a:srgbClr val="000000"/>
              </a:buClr>
              <a:buSzPts val="1000"/>
              <a:buFont typeface="Arial"/>
              <a:buNone/>
            </a:pPr>
            <a:r>
              <a:rPr lang="en-US" sz="1000" b="0" i="1" u="none" strike="noStrike" cap="none" dirty="0" smtClean="0">
                <a:solidFill>
                  <a:srgbClr val="211D1E"/>
                </a:solidFill>
                <a:latin typeface="Open Sans"/>
                <a:ea typeface="Open Sans"/>
                <a:cs typeface="Open Sans"/>
                <a:sym typeface="Open Sans"/>
              </a:rPr>
              <a:t>This work is based on an original work of the Core Knowledge® Foundation (</a:t>
            </a:r>
            <a:r>
              <a:rPr lang="en-US" sz="1000" b="0" i="1" u="sng" strike="noStrike" cap="none" dirty="0" smtClean="0">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xmlns="" val="tx"/>
                    </a:ext>
                  </a:extLst>
                </a:hlinkClick>
              </a:rPr>
              <a:t>www.coreknowledge.org</a:t>
            </a:r>
            <a:r>
              <a:rPr lang="en-US" sz="1000" b="0" i="1" u="none" strike="noStrike" cap="none" dirty="0" smtClean="0">
                <a:solidFill>
                  <a:srgbClr val="211D1E"/>
                </a:solidFill>
                <a:latin typeface="Open Sans"/>
                <a:ea typeface="Open Sans"/>
                <a:cs typeface="Open Sans"/>
                <a:sym typeface="Open Sans"/>
              </a:rPr>
              <a:t>) and the additions from the Louisiana </a:t>
            </a:r>
            <a:br>
              <a:rPr lang="en-US" sz="1000" b="0" i="1" u="none" strike="noStrike" cap="none" dirty="0" smtClean="0">
                <a:solidFill>
                  <a:srgbClr val="211D1E"/>
                </a:solidFill>
                <a:latin typeface="Open Sans"/>
                <a:ea typeface="Open Sans"/>
                <a:cs typeface="Open Sans"/>
                <a:sym typeface="Open Sans"/>
              </a:rPr>
            </a:br>
            <a:r>
              <a:rPr lang="en-US" sz="1000" b="0" i="1" u="none" strike="noStrike" cap="none" dirty="0" smtClean="0">
                <a:solidFill>
                  <a:srgbClr val="211D1E"/>
                </a:solidFill>
                <a:latin typeface="Open Sans"/>
                <a:ea typeface="Open Sans"/>
                <a:cs typeface="Open Sans"/>
                <a:sym typeface="Open Sans"/>
              </a:rPr>
              <a:t>Department of Education, made available through licensing under a Creative Commons Attribution-NonCommercial-ShareAlike4.0 International License. This does not in any way imply that the Core Knowledge Foundation or the Louisiana Department of Education endorses this work.</a:t>
            </a:r>
            <a:endParaRPr sz="1000" b="0" i="0" u="none" strike="noStrike" cap="none" dirty="0" smtClean="0">
              <a:solidFill>
                <a:srgbClr val="000000"/>
              </a:solidFill>
              <a:latin typeface="Open Sans"/>
              <a:ea typeface="Open Sans"/>
              <a:cs typeface="Open Sans"/>
              <a:sym typeface="Open Sans"/>
            </a:endParaRPr>
          </a:p>
          <a:p>
            <a:pPr marL="114300" marR="0" lvl="0" indent="0" algn="l" rtl="0">
              <a:lnSpc>
                <a:spcPct val="100000"/>
              </a:lnSpc>
              <a:spcBef>
                <a:spcPts val="300"/>
              </a:spcBef>
              <a:spcAft>
                <a:spcPts val="0"/>
              </a:spcAft>
              <a:buClr>
                <a:srgbClr val="000000"/>
              </a:buClr>
              <a:buSzPts val="1000"/>
              <a:buFont typeface="Arial"/>
              <a:buNone/>
            </a:pPr>
            <a:r>
              <a:rPr lang="en-US" sz="1000" b="0" i="0" u="none" strike="noStrike" cap="none" dirty="0" smtClean="0">
                <a:solidFill>
                  <a:srgbClr val="211D1E"/>
                </a:solidFill>
                <a:latin typeface="Open Sans"/>
                <a:ea typeface="Open Sans"/>
                <a:cs typeface="Open Sans"/>
                <a:sym typeface="Open Sans"/>
              </a:rPr>
              <a:t>Noncommercial—You may not use this work for commercial purposes. </a:t>
            </a:r>
            <a:endParaRPr sz="1000" b="0" i="0" u="none" strike="noStrike" cap="none" dirty="0" smtClean="0">
              <a:solidFill>
                <a:srgbClr val="000000"/>
              </a:solidFill>
              <a:latin typeface="Open Sans"/>
              <a:ea typeface="Open Sans"/>
              <a:cs typeface="Open Sans"/>
              <a:sym typeface="Open Sans"/>
            </a:endParaRPr>
          </a:p>
          <a:p>
            <a:pPr marL="114300">
              <a:spcBef>
                <a:spcPts val="300"/>
              </a:spcBef>
              <a:buClr>
                <a:srgbClr val="000000"/>
              </a:buClr>
              <a:buSzPts val="1000"/>
            </a:pPr>
            <a:r>
              <a:rPr lang="en-US" sz="1000" b="0" i="0" u="none" strike="noStrike" cap="none" dirty="0" smtClean="0">
                <a:solidFill>
                  <a:srgbClr val="211D1E"/>
                </a:solidFill>
                <a:latin typeface="Open Sans"/>
                <a:ea typeface="Open Sans"/>
                <a:cs typeface="Open Sans"/>
                <a:sym typeface="Open Sans"/>
              </a:rPr>
              <a:t>Share Alike—If </a:t>
            </a:r>
            <a:r>
              <a:rPr lang="en-US" sz="1000" dirty="0" smtClean="0"/>
              <a:t>you </a:t>
            </a:r>
            <a:r>
              <a:rPr lang="en-US" sz="1000" dirty="0"/>
              <a:t>alter, transform, or build upon this work, you may distribute </a:t>
            </a:r>
            <a:r>
              <a:rPr lang="en-US" sz="1000" dirty="0" smtClean="0"/>
              <a:t>the resulting </a:t>
            </a:r>
            <a:r>
              <a:rPr lang="en-US" sz="1000" dirty="0"/>
              <a:t>work only under the same or similar license to this one.</a:t>
            </a:r>
            <a:endParaRPr lang="en-IN" sz="1000" dirty="0"/>
          </a:p>
          <a:p>
            <a:pPr marL="0" marR="0" lvl="0" indent="0" algn="l" rtl="0">
              <a:lnSpc>
                <a:spcPct val="100000"/>
              </a:lnSpc>
              <a:spcBef>
                <a:spcPts val="450"/>
              </a:spcBef>
              <a:spcAft>
                <a:spcPts val="0"/>
              </a:spcAft>
              <a:buClr>
                <a:srgbClr val="000000"/>
              </a:buClr>
              <a:buSzPts val="1000"/>
              <a:buFont typeface="Arial"/>
              <a:buNone/>
            </a:pPr>
            <a:r>
              <a:rPr lang="en-US" sz="1000" b="0" i="0" u="none" strike="noStrike" cap="none" dirty="0" smtClean="0">
                <a:solidFill>
                  <a:srgbClr val="211D1E"/>
                </a:solidFill>
                <a:latin typeface="Open Sans"/>
                <a:ea typeface="Open Sans"/>
                <a:cs typeface="Open Sans"/>
                <a:sym typeface="Open Sans"/>
              </a:rPr>
              <a:t>With the understanding that:</a:t>
            </a:r>
            <a:endParaRPr sz="1000" b="0" i="0" u="none" strike="noStrike" cap="none" dirty="0" smtClean="0">
              <a:solidFill>
                <a:srgbClr val="000000"/>
              </a:solidFill>
              <a:latin typeface="Open Sans"/>
              <a:ea typeface="Open Sans"/>
              <a:cs typeface="Open Sans"/>
              <a:sym typeface="Open Sans"/>
            </a:endParaRPr>
          </a:p>
          <a:p>
            <a:pPr marL="114300">
              <a:spcBef>
                <a:spcPts val="225"/>
              </a:spcBef>
              <a:buClr>
                <a:srgbClr val="000000"/>
              </a:buClr>
              <a:buSzPts val="1000"/>
            </a:pPr>
            <a:r>
              <a:rPr lang="en-US" sz="1000" dirty="0" smtClean="0"/>
              <a:t>For </a:t>
            </a:r>
            <a:r>
              <a:rPr lang="en-US" sz="1000" dirty="0"/>
              <a:t>any reuse or distribution, you must make clear to others the license terms of this work. The best way to do this is with a link to this web page:</a:t>
            </a:r>
            <a:endParaRPr lang="en-IN" sz="1000" dirty="0"/>
          </a:p>
          <a:p>
            <a:pPr marL="0" marR="0" lvl="0" indent="0" algn="l" rtl="0">
              <a:lnSpc>
                <a:spcPct val="150000"/>
              </a:lnSpc>
              <a:spcBef>
                <a:spcPts val="225"/>
              </a:spcBef>
              <a:spcAft>
                <a:spcPts val="0"/>
              </a:spcAft>
              <a:buClr>
                <a:srgbClr val="000000"/>
              </a:buClr>
              <a:buSzPts val="1000"/>
              <a:buFont typeface="Arial"/>
              <a:buNone/>
            </a:pPr>
            <a:r>
              <a:rPr lang="en-US" sz="1000" b="0" i="0" u="sng" strike="noStrike" cap="none" dirty="0" smtClean="0">
                <a:solidFill>
                  <a:srgbClr val="000000"/>
                </a:solidFill>
                <a:latin typeface="Open Sans"/>
                <a:ea typeface="Open Sans"/>
                <a:cs typeface="Open Sans"/>
                <a:sym typeface="Open Sans"/>
                <a:hlinkClick r:id="rId5">
                  <a:extLst>
                    <a:ext uri="{A12FA001-AC4F-418D-AE19-62706E023703}">
                      <ahyp:hlinkClr xmlns:ahyp="http://schemas.microsoft.com/office/drawing/2018/hyperlinkcolor" xmlns="" val="tx"/>
                    </a:ext>
                  </a:extLst>
                </a:hlinkClick>
              </a:rPr>
              <a:t>https</a:t>
            </a:r>
            <a:r>
              <a:rPr lang="en-US" sz="1000" b="0" i="0" u="sng" strike="noStrike" cap="none" dirty="0">
                <a:solidFill>
                  <a:srgbClr val="000000"/>
                </a:solidFill>
                <a:latin typeface="Open Sans"/>
                <a:ea typeface="Open Sans"/>
                <a:cs typeface="Open Sans"/>
                <a:sym typeface="Open Sans"/>
                <a:hlinkClick r:id="rId5">
                  <a:extLst>
                    <a:ext uri="{A12FA001-AC4F-418D-AE19-62706E023703}">
                      <ahyp:hlinkClr xmlns:ahyp="http://schemas.microsoft.com/office/drawing/2018/hyperlinkcolor" xmlns="" val="tx"/>
                    </a:ext>
                  </a:extLst>
                </a:hlinkClick>
              </a:rPr>
              <a:t>://creativecommons.org/licenses/by-nc-sa/4.0/</a:t>
            </a:r>
            <a:endParaRPr sz="1000" b="0" i="0" u="none" strike="noStrike" cap="none" dirty="0">
              <a:solidFill>
                <a:srgbClr val="000000"/>
              </a:solidFill>
              <a:latin typeface="Open Sans"/>
              <a:ea typeface="Open Sans"/>
              <a:cs typeface="Open Sans"/>
              <a:sym typeface="Open Sans"/>
            </a:endParaRPr>
          </a:p>
          <a:p>
            <a:pPr>
              <a:lnSpc>
                <a:spcPct val="150000"/>
              </a:lnSpc>
            </a:pPr>
            <a:r>
              <a:rPr lang="en-GB" sz="1000" dirty="0">
                <a:latin typeface="Open Sans" panose="020B0606030504020204" pitchFamily="34" charset="0"/>
                <a:ea typeface="Open Sans" panose="020B0606030504020204" pitchFamily="34" charset="0"/>
                <a:cs typeface="Open Sans" panose="020B0606030504020204" pitchFamily="34" charset="0"/>
              </a:rPr>
              <a:t>Copyright © 2025 Core Knowledge Foundation</a:t>
            </a:r>
          </a:p>
          <a:p>
            <a:pPr>
              <a:lnSpc>
                <a:spcPct val="150000"/>
              </a:lnSpc>
            </a:pPr>
            <a:r>
              <a:rPr lang="en-US" sz="1000" b="0" i="0" u="sng" strike="noStrike" cap="none" dirty="0" smtClean="0">
                <a:solidFill>
                  <a:srgbClr val="000000"/>
                </a:solidFill>
                <a:latin typeface="Open Sans"/>
                <a:ea typeface="Open Sans"/>
                <a:cs typeface="Open Sans"/>
                <a:sym typeface="Open Sans"/>
                <a:hlinkClick r:id="rId4">
                  <a:extLst>
                    <a:ext uri="{A12FA001-AC4F-418D-AE19-62706E023703}">
                      <ahyp:hlinkClr xmlns:ahyp="http://schemas.microsoft.com/office/drawing/2018/hyperlinkcolor" xmlns="" val="tx"/>
                    </a:ext>
                  </a:extLst>
                </a:hlinkClick>
              </a:rPr>
              <a:t>www.coreknowledge.org</a:t>
            </a:r>
            <a:endParaRPr sz="1000" b="0" i="0" u="none" strike="noStrike" cap="none" dirty="0" smtClean="0">
              <a:solidFill>
                <a:srgbClr val="000000"/>
              </a:solidFill>
              <a:latin typeface="Open Sans"/>
              <a:ea typeface="Open Sans"/>
              <a:cs typeface="Open Sans"/>
              <a:sym typeface="Open Sans"/>
            </a:endParaRPr>
          </a:p>
          <a:p>
            <a:pPr marL="0" marR="0" lvl="0" indent="0" algn="l" rtl="0">
              <a:lnSpc>
                <a:spcPct val="100000"/>
              </a:lnSpc>
              <a:spcBef>
                <a:spcPts val="975"/>
              </a:spcBef>
              <a:spcAft>
                <a:spcPts val="0"/>
              </a:spcAft>
              <a:buClr>
                <a:srgbClr val="000000"/>
              </a:buClr>
              <a:buSzPts val="1000"/>
              <a:buFont typeface="Arial"/>
              <a:buNone/>
            </a:pPr>
            <a:r>
              <a:rPr lang="en-US" sz="1000" b="0" i="0" u="none" strike="noStrike" cap="none" dirty="0" smtClean="0">
                <a:solidFill>
                  <a:srgbClr val="211D1E"/>
                </a:solidFill>
                <a:latin typeface="Open Sans"/>
                <a:ea typeface="Open Sans"/>
                <a:cs typeface="Open Sans"/>
                <a:sym typeface="Open Sans"/>
              </a:rPr>
              <a:t>All </a:t>
            </a:r>
            <a:r>
              <a:rPr lang="en-US" sz="1000" b="0" i="0" u="none" strike="noStrike" cap="none" dirty="0">
                <a:solidFill>
                  <a:srgbClr val="211D1E"/>
                </a:solidFill>
                <a:latin typeface="Open Sans"/>
                <a:ea typeface="Open Sans"/>
                <a:cs typeface="Open Sans"/>
                <a:sym typeface="Open Sans"/>
              </a:rPr>
              <a:t>Rights Reserved.</a:t>
            </a:r>
            <a:endParaRPr sz="1000" b="0" i="0" u="none" strike="noStrike" cap="none" dirty="0">
              <a:solidFill>
                <a:srgbClr val="000000"/>
              </a:solidFill>
              <a:latin typeface="Open Sans"/>
              <a:ea typeface="Open Sans"/>
              <a:cs typeface="Open Sans"/>
              <a:sym typeface="Open Sans"/>
            </a:endParaRPr>
          </a:p>
          <a:p>
            <a:pPr>
              <a:spcBef>
                <a:spcPts val="1125"/>
              </a:spcBef>
              <a:buClr>
                <a:srgbClr val="000000"/>
              </a:buClr>
              <a:buSzPts val="1000"/>
            </a:pPr>
            <a:r>
              <a:rPr lang="en-US" sz="1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Core Knowledge</a:t>
            </a:r>
            <a:r>
              <a:rPr lang="en-US" sz="1000" dirty="0">
                <a:latin typeface="Open Sans" panose="020B0606030504020204" pitchFamily="34" charset="0"/>
                <a:ea typeface="Open Sans" panose="020B0606030504020204" pitchFamily="34" charset="0"/>
                <a:cs typeface="Open Sans" panose="020B0606030504020204" pitchFamily="34" charset="0"/>
              </a:rPr>
              <a:t>©</a:t>
            </a:r>
            <a:r>
              <a:rPr lang="en-US" sz="1000"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 Core Knowledge Curriculum Series™, Core Knowledge Arts™, Core Knowledge Music™ are trademarks </a:t>
            </a:r>
            <a:r>
              <a:rPr lang="en-US" sz="1000" b="0" i="0" u="none" strike="noStrike" cap="none" dirty="0">
                <a:solidFill>
                  <a:srgbClr val="211D1E"/>
                </a:solidFill>
                <a:latin typeface="Open Sans" panose="020B0606030504020204" pitchFamily="34" charset="0"/>
                <a:ea typeface="Open Sans" panose="020B0606030504020204" pitchFamily="34" charset="0"/>
                <a:cs typeface="Open Sans" panose="020B0606030504020204" pitchFamily="34" charset="0"/>
                <a:sym typeface="Open Sans"/>
              </a:rPr>
              <a:t>are trademarks of the Core Knowledge Foundation. Foundations of Freedom is a trademark of the Louisiana Department of Education.</a:t>
            </a:r>
            <a:endParaRPr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a:p>
            <a:pPr marL="0" marR="0" lvl="0" indent="0" algn="l" rtl="0">
              <a:lnSpc>
                <a:spcPct val="100000"/>
              </a:lnSpc>
              <a:spcBef>
                <a:spcPts val="225"/>
              </a:spcBef>
              <a:spcAft>
                <a:spcPts val="0"/>
              </a:spcAft>
              <a:buClr>
                <a:srgbClr val="000000"/>
              </a:buClr>
              <a:buSzPts val="1000"/>
              <a:buFont typeface="Arial"/>
              <a:buNone/>
            </a:pPr>
            <a:r>
              <a:rPr lang="en-US" sz="1000" b="0" i="0" u="none" strike="noStrike" cap="none" dirty="0">
                <a:solidFill>
                  <a:srgbClr val="211D1E"/>
                </a:solidFill>
                <a:latin typeface="Open Sans"/>
                <a:ea typeface="Open Sans"/>
                <a:cs typeface="Open Sans"/>
                <a:sym typeface="Open Sans"/>
              </a:rPr>
              <a:t> </a:t>
            </a:r>
            <a:endParaRPr sz="1000" b="0" i="0" u="none" strike="noStrike" cap="none" dirty="0">
              <a:solidFill>
                <a:srgbClr val="000000"/>
              </a:solidFill>
              <a:latin typeface="Open Sans"/>
              <a:ea typeface="Open Sans"/>
              <a:cs typeface="Open Sans"/>
              <a:sym typeface="Open Sans"/>
            </a:endParaRPr>
          </a:p>
          <a:p>
            <a:pPr lvl="0">
              <a:spcBef>
                <a:spcPts val="225"/>
              </a:spcBef>
              <a:buClr>
                <a:srgbClr val="000000"/>
              </a:buClr>
              <a:buSzPts val="1000"/>
            </a:pPr>
            <a:r>
              <a:rPr lang="en-US" sz="1000" dirty="0"/>
              <a:t>Trademarks and trade names are shown in this book strictly for illustrative and educational purposes and are the property of their respective owners. References herein should not be regarded as affecting the validity of said trademarks and trade names.</a:t>
            </a:r>
            <a:endParaRPr sz="1000" b="0" i="0" u="none" strike="noStrike" cap="none" dirty="0">
              <a:solidFill>
                <a:srgbClr val="000000"/>
              </a:solidFill>
              <a:latin typeface="Open Sans"/>
              <a:ea typeface="Open Sans"/>
              <a:cs typeface="Open Sans"/>
              <a:sym typeface="Open Sans"/>
            </a:endParaRPr>
          </a:p>
        </p:txBody>
      </p:sp>
      <p:sp>
        <p:nvSpPr>
          <p:cNvPr id="9" name="Rectangle 8"/>
          <p:cNvSpPr/>
          <p:nvPr/>
        </p:nvSpPr>
        <p:spPr>
          <a:xfrm rot="16200000">
            <a:off x="7789956" y="4977650"/>
            <a:ext cx="1643399" cy="246221"/>
          </a:xfrm>
          <a:prstGeom prst="rect">
            <a:avLst/>
          </a:prstGeom>
        </p:spPr>
        <p:txBody>
          <a:bodyPr wrap="none">
            <a:spAutoFit/>
          </a:bodyPr>
          <a:lstStyle/>
          <a:p>
            <a:r>
              <a:rPr lang="en-US" sz="1000" dirty="0">
                <a:solidFill>
                  <a:srgbClr val="211D1E"/>
                </a:solidFill>
                <a:latin typeface="Arial" pitchFamily="34" charset="0"/>
                <a:ea typeface="Open Sans"/>
                <a:cs typeface="Arial" pitchFamily="34" charset="0"/>
                <a:sym typeface="Open Sans"/>
              </a:rPr>
              <a:t>ISBN: 979-8-88970-660-1</a:t>
            </a:r>
            <a:endParaRPr lang="en-IN" sz="1000" dirty="0">
              <a:latin typeface="Arial" pitchFamily="34" charset="0"/>
              <a:cs typeface="Arial" pitchFamily="34" charset="0"/>
            </a:endParaRPr>
          </a:p>
        </p:txBody>
      </p:sp>
    </p:spTree>
    <p:extLst>
      <p:ext uri="{BB962C8B-B14F-4D97-AF65-F5344CB8AC3E}">
        <p14:creationId xmlns:p14="http://schemas.microsoft.com/office/powerpoint/2010/main" val="5854100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 xmlns:a16="http://schemas.microsoft.com/office/drawing/2014/main" id="{3FE55E06-54F7-5DA7-A607-D0A282C8CBDC}"/>
              </a:ext>
            </a:extLst>
          </p:cNvPr>
          <p:cNvSpPr txBox="1"/>
          <p:nvPr/>
        </p:nvSpPr>
        <p:spPr>
          <a:xfrm>
            <a:off x="4177862" y="877779"/>
            <a:ext cx="4109545" cy="584775"/>
          </a:xfrm>
          <a:prstGeom prst="rect">
            <a:avLst/>
          </a:prstGeom>
          <a:noFill/>
        </p:spPr>
        <p:txBody>
          <a:bodyPr wrap="square" rtlCol="0" anchor="ctr">
            <a:spAutoFit/>
          </a:bodyPr>
          <a:lstStyle/>
          <a:p>
            <a:pPr algn="ctr"/>
            <a:r>
              <a:rPr lang="en-US" sz="3200" i="1" dirty="0">
                <a:ln w="12700">
                  <a:solidFill>
                    <a:schemeClr val="accent6">
                      <a:lumMod val="50000"/>
                    </a:schemeClr>
                  </a:solidFill>
                </a:ln>
                <a:solidFill>
                  <a:srgbClr val="009193"/>
                </a:solidFill>
                <a:latin typeface="Times New Roman" panose="02020603050405020304" pitchFamily="18" charset="0"/>
                <a:cs typeface="Times New Roman" panose="02020603050405020304" pitchFamily="18" charset="0"/>
              </a:rPr>
              <a:t>Grade 5</a:t>
            </a:r>
          </a:p>
        </p:txBody>
      </p:sp>
      <p:sp>
        <p:nvSpPr>
          <p:cNvPr id="7" name="TextBox 6">
            <a:extLst>
              <a:ext uri="{FF2B5EF4-FFF2-40B4-BE49-F238E27FC236}">
                <a16:creationId xmlns="" xmlns:a16="http://schemas.microsoft.com/office/drawing/2014/main" id="{73643B27-6D39-BC92-C4DC-2DE26E91F97B}"/>
              </a:ext>
            </a:extLst>
          </p:cNvPr>
          <p:cNvSpPr txBox="1"/>
          <p:nvPr/>
        </p:nvSpPr>
        <p:spPr>
          <a:xfrm>
            <a:off x="467051" y="1581470"/>
            <a:ext cx="3710811" cy="1661993"/>
          </a:xfrm>
          <a:prstGeom prst="rect">
            <a:avLst/>
          </a:prstGeom>
          <a:noFill/>
        </p:spPr>
        <p:txBody>
          <a:bodyPr wrap="square">
            <a:spAutoFit/>
          </a:bodyPr>
          <a:lstStyle/>
          <a:p>
            <a:r>
              <a:rPr lang="en-US" b="1" dirty="0">
                <a:latin typeface="Times New Roman" panose="02020603050405020304" pitchFamily="18" charset="0"/>
                <a:cs typeface="Times New Roman" panose="02020603050405020304" pitchFamily="18" charset="0"/>
              </a:rPr>
              <a:t>I. Elements of Music </a:t>
            </a:r>
            <a:endParaRPr lang="en-US" sz="1400" dirty="0">
              <a:latin typeface="Times New Roman" panose="02020603050405020304" pitchFamily="18" charset="0"/>
              <a:cs typeface="Times New Roman" panose="02020603050405020304" pitchFamily="18" charset="0"/>
            </a:endParaRPr>
          </a:p>
          <a:p>
            <a:r>
              <a:rPr lang="en-US" sz="1200" b="1" i="1" dirty="0">
                <a:latin typeface="Times New Roman" panose="02020603050405020304" pitchFamily="18" charset="0"/>
                <a:cs typeface="Times New Roman" panose="02020603050405020304" pitchFamily="18" charset="0"/>
              </a:rPr>
              <a:t>1</a:t>
            </a:r>
            <a:r>
              <a:rPr lang="en-US" sz="1200" dirty="0">
                <a:latin typeface="Times New Roman" panose="02020603050405020304" pitchFamily="18" charset="0"/>
                <a:cs typeface="Times New Roman" panose="02020603050405020304" pitchFamily="18" charset="0"/>
              </a:rPr>
              <a:t> |  Reading Rhythms</a:t>
            </a:r>
          </a:p>
          <a:p>
            <a:r>
              <a:rPr lang="en-US" sz="1200" b="1" i="1" dirty="0">
                <a:latin typeface="Times New Roman" panose="02020603050405020304" pitchFamily="18" charset="0"/>
                <a:cs typeface="Times New Roman" panose="02020603050405020304" pitchFamily="18" charset="0"/>
              </a:rPr>
              <a:t>2</a:t>
            </a:r>
            <a:r>
              <a:rPr lang="en-US" sz="1200" dirty="0">
                <a:latin typeface="Times New Roman" panose="02020603050405020304" pitchFamily="18" charset="0"/>
                <a:cs typeface="Times New Roman" panose="02020603050405020304" pitchFamily="18" charset="0"/>
              </a:rPr>
              <a:t> | </a:t>
            </a:r>
            <a:r>
              <a:rPr lang="en-US" sz="1200" dirty="0" smtClean="0">
                <a:latin typeface="Times New Roman" panose="02020603050405020304" pitchFamily="18" charset="0"/>
                <a:cs typeface="Times New Roman" panose="02020603050405020304" pitchFamily="18" charset="0"/>
              </a:rPr>
              <a:t> Rests </a:t>
            </a:r>
            <a:endParaRPr lang="en-US" sz="1200" dirty="0">
              <a:latin typeface="Times New Roman" panose="02020603050405020304" pitchFamily="18" charset="0"/>
              <a:cs typeface="Times New Roman" panose="02020603050405020304" pitchFamily="18" charset="0"/>
            </a:endParaRPr>
          </a:p>
          <a:p>
            <a:r>
              <a:rPr lang="en-US" sz="1200" b="1" i="1" dirty="0">
                <a:latin typeface="Times New Roman" panose="02020603050405020304" pitchFamily="18" charset="0"/>
                <a:cs typeface="Times New Roman" panose="02020603050405020304" pitchFamily="18" charset="0"/>
              </a:rPr>
              <a:t>3 </a:t>
            </a:r>
            <a:r>
              <a:rPr lang="en-US" sz="1200" dirty="0">
                <a:latin typeface="Times New Roman" panose="02020603050405020304" pitchFamily="18" charset="0"/>
                <a:cs typeface="Times New Roman" panose="02020603050405020304" pitchFamily="18" charset="0"/>
              </a:rPr>
              <a:t>|  </a:t>
            </a:r>
            <a:r>
              <a:rPr lang="en-GB" sz="1200" dirty="0">
                <a:latin typeface="Times New Roman" panose="02020603050405020304" pitchFamily="18" charset="0"/>
                <a:cs typeface="Times New Roman" panose="02020603050405020304" pitchFamily="18" charset="0"/>
              </a:rPr>
              <a:t>Reading Tied and Dotted Notes</a:t>
            </a:r>
            <a:endParaRPr lang="en-US" sz="1200" dirty="0">
              <a:latin typeface="Times New Roman" panose="02020603050405020304" pitchFamily="18" charset="0"/>
              <a:cs typeface="Times New Roman" panose="02020603050405020304" pitchFamily="18" charset="0"/>
            </a:endParaRPr>
          </a:p>
          <a:p>
            <a:r>
              <a:rPr lang="en-US" sz="1200" b="1" i="1" dirty="0">
                <a:latin typeface="Times New Roman" panose="02020603050405020304" pitchFamily="18" charset="0"/>
                <a:cs typeface="Times New Roman" panose="02020603050405020304" pitchFamily="18" charset="0"/>
              </a:rPr>
              <a:t>4</a:t>
            </a:r>
            <a:r>
              <a:rPr lang="en-US" sz="1200" dirty="0">
                <a:latin typeface="Times New Roman" panose="02020603050405020304" pitchFamily="18" charset="0"/>
                <a:cs typeface="Times New Roman" panose="02020603050405020304" pitchFamily="18" charset="0"/>
              </a:rPr>
              <a:t> |  </a:t>
            </a:r>
            <a:r>
              <a:rPr lang="pt-BR" sz="1200" dirty="0">
                <a:latin typeface="Times New Roman" panose="02020603050405020304" pitchFamily="18" charset="0"/>
                <a:cs typeface="Times New Roman" panose="02020603050405020304" pitchFamily="18" charset="0"/>
              </a:rPr>
              <a:t>“Dona </a:t>
            </a:r>
            <a:r>
              <a:rPr lang="pt-BR" sz="1200" dirty="0" smtClean="0">
                <a:latin typeface="Times New Roman" panose="02020603050405020304" pitchFamily="18" charset="0"/>
                <a:cs typeface="Times New Roman" panose="02020603050405020304" pitchFamily="18" charset="0"/>
              </a:rPr>
              <a:t>nobis pacem</a:t>
            </a:r>
            <a:r>
              <a:rPr lang="pt-BR" sz="1200" dirty="0">
                <a:latin typeface="Times New Roman" panose="02020603050405020304" pitchFamily="18" charset="0"/>
                <a:cs typeface="Times New Roman" panose="02020603050405020304" pitchFamily="18" charset="0"/>
              </a:rPr>
              <a:t>” Part 1</a:t>
            </a:r>
            <a:endParaRPr lang="en-US" sz="1200" dirty="0">
              <a:latin typeface="Times New Roman" panose="02020603050405020304" pitchFamily="18" charset="0"/>
              <a:cs typeface="Times New Roman" panose="02020603050405020304" pitchFamily="18" charset="0"/>
            </a:endParaRPr>
          </a:p>
          <a:p>
            <a:r>
              <a:rPr lang="en-US" sz="1200" b="1" i="1" dirty="0">
                <a:latin typeface="Times New Roman" panose="02020603050405020304" pitchFamily="18" charset="0"/>
                <a:cs typeface="Times New Roman" panose="02020603050405020304" pitchFamily="18" charset="0"/>
              </a:rPr>
              <a:t>5</a:t>
            </a:r>
            <a:r>
              <a:rPr lang="en-US" sz="1200" dirty="0">
                <a:latin typeface="Times New Roman" panose="02020603050405020304" pitchFamily="18" charset="0"/>
                <a:cs typeface="Times New Roman" panose="02020603050405020304" pitchFamily="18" charset="0"/>
              </a:rPr>
              <a:t> |  On the Scale</a:t>
            </a:r>
          </a:p>
          <a:p>
            <a:r>
              <a:rPr lang="en-US" sz="1200" b="1" i="1" dirty="0">
                <a:latin typeface="Times New Roman" panose="02020603050405020304" pitchFamily="18" charset="0"/>
                <a:cs typeface="Times New Roman" panose="02020603050405020304" pitchFamily="18" charset="0"/>
              </a:rPr>
              <a:t>6 </a:t>
            </a:r>
            <a:r>
              <a:rPr lang="en-US" sz="1200" dirty="0">
                <a:latin typeface="Times New Roman" panose="02020603050405020304" pitchFamily="18" charset="0"/>
                <a:cs typeface="Times New Roman" panose="02020603050405020304" pitchFamily="18" charset="0"/>
              </a:rPr>
              <a:t>|  </a:t>
            </a:r>
            <a:r>
              <a:rPr lang="pt-BR" sz="1200" dirty="0">
                <a:latin typeface="Times New Roman" panose="02020603050405020304" pitchFamily="18" charset="0"/>
                <a:cs typeface="Times New Roman" panose="02020603050405020304" pitchFamily="18" charset="0"/>
              </a:rPr>
              <a:t>“Dona </a:t>
            </a:r>
            <a:r>
              <a:rPr lang="pt-BR" sz="1200" dirty="0" smtClean="0">
                <a:latin typeface="Times New Roman" panose="02020603050405020304" pitchFamily="18" charset="0"/>
                <a:cs typeface="Times New Roman" panose="02020603050405020304" pitchFamily="18" charset="0"/>
              </a:rPr>
              <a:t>nobis pacem</a:t>
            </a:r>
            <a:r>
              <a:rPr lang="pt-BR" sz="1200" dirty="0">
                <a:latin typeface="Times New Roman" panose="02020603050405020304" pitchFamily="18" charset="0"/>
                <a:cs typeface="Times New Roman" panose="02020603050405020304" pitchFamily="18" charset="0"/>
              </a:rPr>
              <a:t>” Part 2</a:t>
            </a:r>
            <a:endParaRPr lang="en-US" sz="1200" dirty="0">
              <a:latin typeface="Times New Roman" panose="02020603050405020304" pitchFamily="18" charset="0"/>
              <a:cs typeface="Times New Roman" panose="02020603050405020304" pitchFamily="18" charset="0"/>
            </a:endParaRPr>
          </a:p>
          <a:p>
            <a:r>
              <a:rPr lang="en-US" sz="1200" b="1" i="1" dirty="0">
                <a:latin typeface="Times New Roman" panose="02020603050405020304" pitchFamily="18" charset="0"/>
                <a:cs typeface="Times New Roman" panose="02020603050405020304" pitchFamily="18" charset="0"/>
              </a:rPr>
              <a:t>7 </a:t>
            </a:r>
            <a:r>
              <a:rPr lang="en-US" sz="1200" dirty="0">
                <a:latin typeface="Times New Roman" panose="02020603050405020304" pitchFamily="18" charset="0"/>
                <a:cs typeface="Times New Roman" panose="02020603050405020304" pitchFamily="18" charset="0"/>
              </a:rPr>
              <a:t>|  Dynamic Markings</a:t>
            </a:r>
          </a:p>
        </p:txBody>
      </p:sp>
      <p:sp>
        <p:nvSpPr>
          <p:cNvPr id="9" name="TextBox 8">
            <a:extLst>
              <a:ext uri="{FF2B5EF4-FFF2-40B4-BE49-F238E27FC236}">
                <a16:creationId xmlns="" xmlns:a16="http://schemas.microsoft.com/office/drawing/2014/main" id="{AB552373-79ED-E9B2-F36A-AF2F2622EED2}"/>
              </a:ext>
            </a:extLst>
          </p:cNvPr>
          <p:cNvSpPr txBox="1"/>
          <p:nvPr/>
        </p:nvSpPr>
        <p:spPr>
          <a:xfrm>
            <a:off x="2141651" y="187976"/>
            <a:ext cx="3216166" cy="461665"/>
          </a:xfrm>
          <a:prstGeom prst="rect">
            <a:avLst/>
          </a:prstGeom>
          <a:noFill/>
        </p:spPr>
        <p:txBody>
          <a:bodyPr wrap="square" rtlCol="0" anchor="ctr">
            <a:spAutoFit/>
          </a:bodyPr>
          <a:lstStyle/>
          <a:p>
            <a:r>
              <a:rPr lang="en-US" sz="2400" dirty="0">
                <a:ln w="12700">
                  <a:noFill/>
                </a:ln>
                <a:latin typeface="Times New Roman" panose="02020603050405020304" pitchFamily="18" charset="0"/>
                <a:cs typeface="Times New Roman" panose="02020603050405020304" pitchFamily="18" charset="0"/>
              </a:rPr>
              <a:t>Content</a:t>
            </a:r>
          </a:p>
        </p:txBody>
      </p:sp>
      <p:sp>
        <p:nvSpPr>
          <p:cNvPr id="2" name="TextBox 1">
            <a:extLst>
              <a:ext uri="{FF2B5EF4-FFF2-40B4-BE49-F238E27FC236}">
                <a16:creationId xmlns="" xmlns:a16="http://schemas.microsoft.com/office/drawing/2014/main" id="{F758AC97-7D05-0329-5A3C-BD1E8D784D78}"/>
              </a:ext>
            </a:extLst>
          </p:cNvPr>
          <p:cNvSpPr txBox="1"/>
          <p:nvPr/>
        </p:nvSpPr>
        <p:spPr>
          <a:xfrm>
            <a:off x="0" y="462281"/>
            <a:ext cx="9120146" cy="707886"/>
          </a:xfrm>
          <a:prstGeom prst="rect">
            <a:avLst/>
          </a:prstGeom>
          <a:noFill/>
        </p:spPr>
        <p:txBody>
          <a:bodyPr wrap="square" rtlCol="0">
            <a:spAutoFit/>
          </a:bodyPr>
          <a:lstStyle/>
          <a:p>
            <a:pPr algn="ctr"/>
            <a:r>
              <a:rPr lang="en-US" sz="4000" dirty="0" smtClean="0">
                <a:latin typeface="Times New Roman" panose="02020603050405020304" pitchFamily="18" charset="0"/>
                <a:cs typeface="Times New Roman" panose="02020603050405020304" pitchFamily="18" charset="0"/>
              </a:rPr>
              <a:t>Music Slide </a:t>
            </a:r>
            <a:r>
              <a:rPr lang="en-US" sz="4000" dirty="0">
                <a:latin typeface="Times New Roman" panose="02020603050405020304" pitchFamily="18" charset="0"/>
                <a:cs typeface="Times New Roman" panose="02020603050405020304" pitchFamily="18" charset="0"/>
              </a:rPr>
              <a:t>Deck</a:t>
            </a:r>
          </a:p>
        </p:txBody>
      </p:sp>
      <p:sp>
        <p:nvSpPr>
          <p:cNvPr id="6" name="TextBox 5">
            <a:extLst>
              <a:ext uri="{FF2B5EF4-FFF2-40B4-BE49-F238E27FC236}">
                <a16:creationId xmlns="" xmlns:a16="http://schemas.microsoft.com/office/drawing/2014/main" id="{B8869056-BD62-0FD1-13CC-CAFE71CA06F3}"/>
              </a:ext>
            </a:extLst>
          </p:cNvPr>
          <p:cNvSpPr txBox="1"/>
          <p:nvPr/>
        </p:nvSpPr>
        <p:spPr>
          <a:xfrm>
            <a:off x="467051" y="3336975"/>
            <a:ext cx="4324350" cy="1523494"/>
          </a:xfrm>
          <a:prstGeom prst="rect">
            <a:avLst/>
          </a:prstGeom>
          <a:noFill/>
        </p:spPr>
        <p:txBody>
          <a:bodyPr wrap="square">
            <a:spAutoFit/>
          </a:bodyPr>
          <a:lstStyle/>
          <a:p>
            <a:pPr>
              <a:spcAft>
                <a:spcPts val="1200"/>
              </a:spcAft>
            </a:pPr>
            <a:r>
              <a:rPr lang="en-US" b="1" dirty="0">
                <a:latin typeface="Times New Roman" panose="02020603050405020304" pitchFamily="18" charset="0"/>
                <a:cs typeface="Times New Roman" panose="02020603050405020304" pitchFamily="18" charset="0"/>
              </a:rPr>
              <a:t>II. </a:t>
            </a:r>
            <a:r>
              <a:rPr lang="en-US" b="1" dirty="0" smtClean="0">
                <a:latin typeface="Times New Roman" panose="02020603050405020304" pitchFamily="18" charset="0"/>
                <a:cs typeface="Times New Roman" panose="02020603050405020304" pitchFamily="18" charset="0"/>
              </a:rPr>
              <a:t>Composers</a:t>
            </a:r>
            <a:endParaRPr lang="en-US" sz="1200" dirty="0">
              <a:latin typeface="Times New Roman" panose="02020603050405020304" pitchFamily="18" charset="0"/>
              <a:cs typeface="Times New Roman" panose="02020603050405020304" pitchFamily="18" charset="0"/>
            </a:endParaRPr>
          </a:p>
          <a:p>
            <a:r>
              <a:rPr lang="en-US" b="1" dirty="0" smtClean="0">
                <a:latin typeface="Times New Roman" panose="02020603050405020304" pitchFamily="18" charset="0"/>
                <a:cs typeface="Times New Roman" panose="02020603050405020304" pitchFamily="18" charset="0"/>
              </a:rPr>
              <a:t>III</a:t>
            </a:r>
            <a:r>
              <a:rPr lang="en-US" b="1" dirty="0">
                <a:latin typeface="Times New Roman" panose="02020603050405020304" pitchFamily="18" charset="0"/>
                <a:cs typeface="Times New Roman" panose="02020603050405020304" pitchFamily="18" charset="0"/>
              </a:rPr>
              <a:t>. Renaissance Music</a:t>
            </a:r>
          </a:p>
          <a:p>
            <a:endParaRPr lang="en-US" sz="1100" dirty="0">
              <a:latin typeface="Times New Roman" panose="02020603050405020304" pitchFamily="18" charset="0"/>
              <a:cs typeface="Times New Roman" panose="02020603050405020304" pitchFamily="18" charset="0"/>
            </a:endParaRPr>
          </a:p>
          <a:p>
            <a:r>
              <a:rPr lang="en-US" b="1" dirty="0">
                <a:latin typeface="Times New Roman" panose="02020603050405020304" pitchFamily="18" charset="0"/>
                <a:cs typeface="Times New Roman" panose="02020603050405020304" pitchFamily="18" charset="0"/>
              </a:rPr>
              <a:t>IV. American Spirituals</a:t>
            </a:r>
          </a:p>
          <a:p>
            <a:endParaRPr lang="en-US" b="1"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 xmlns:a16="http://schemas.microsoft.com/office/drawing/2014/main" id="{2532C96E-161B-CC6B-FA48-8752FDBBD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6007967"/>
            <a:ext cx="1593631" cy="629081"/>
          </a:xfrm>
          <a:prstGeom prst="rect">
            <a:avLst/>
          </a:prstGeom>
          <a:effectLst>
            <a:glow rad="62663">
              <a:schemeClr val="bg1">
                <a:alpha val="0"/>
              </a:schemeClr>
            </a:glow>
          </a:effectLst>
        </p:spPr>
      </p:pic>
    </p:spTree>
    <p:extLst>
      <p:ext uri="{BB962C8B-B14F-4D97-AF65-F5344CB8AC3E}">
        <p14:creationId xmlns:p14="http://schemas.microsoft.com/office/powerpoint/2010/main" val="2686899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8" name="Table 7">
            <a:extLst>
              <a:ext uri="{FF2B5EF4-FFF2-40B4-BE49-F238E27FC236}">
                <a16:creationId xmlns="" xmlns:a16="http://schemas.microsoft.com/office/drawing/2014/main" id="{B6565660-8C99-34EA-3592-60502DA5A8CA}"/>
              </a:ext>
            </a:extLst>
          </p:cNvPr>
          <p:cNvGraphicFramePr>
            <a:graphicFrameLocks noGrp="1"/>
          </p:cNvGraphicFramePr>
          <p:nvPr>
            <p:extLst>
              <p:ext uri="{D42A27DB-BD31-4B8C-83A1-F6EECF244321}">
                <p14:modId xmlns:p14="http://schemas.microsoft.com/office/powerpoint/2010/main" val="1642176338"/>
              </p:ext>
            </p:extLst>
          </p:nvPr>
        </p:nvGraphicFramePr>
        <p:xfrm>
          <a:off x="186559" y="110820"/>
          <a:ext cx="8770881" cy="698477"/>
        </p:xfrm>
        <a:graphic>
          <a:graphicData uri="http://schemas.openxmlformats.org/drawingml/2006/table">
            <a:tbl>
              <a:tblPr firstRow="1" bandRow="1">
                <a:tableStyleId>{5C22544A-7EE6-4342-B048-85BDC9FD1C3A}</a:tableStyleId>
              </a:tblPr>
              <a:tblGrid>
                <a:gridCol w="444062">
                  <a:extLst>
                    <a:ext uri="{9D8B030D-6E8A-4147-A177-3AD203B41FA5}">
                      <a16:colId xmlns="" xmlns:a16="http://schemas.microsoft.com/office/drawing/2014/main" val="1882900237"/>
                    </a:ext>
                  </a:extLst>
                </a:gridCol>
                <a:gridCol w="8326819">
                  <a:extLst>
                    <a:ext uri="{9D8B030D-6E8A-4147-A177-3AD203B41FA5}">
                      <a16:colId xmlns="" xmlns:a16="http://schemas.microsoft.com/office/drawing/2014/main" val="2160138573"/>
                    </a:ext>
                  </a:extLst>
                </a:gridCol>
              </a:tblGrid>
              <a:tr h="69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211D1E"/>
                          </a:solidFill>
                          <a:effectLst/>
                          <a:latin typeface="Book Antiqua" panose="02040602050305030304" pitchFamily="18" charset="0"/>
                        </a:rPr>
                        <a:t>1</a:t>
                      </a:r>
                      <a:endParaRPr lang="en-US" sz="3600" i="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dirty="0" smtClean="0">
                          <a:solidFill>
                            <a:srgbClr val="211D1E"/>
                          </a:solidFill>
                          <a:effectLst/>
                          <a:latin typeface="Book Antiqua" panose="02040602050305030304" pitchFamily="18" charset="0"/>
                        </a:rPr>
                        <a:t>Reading Rhythms</a:t>
                      </a:r>
                      <a:endParaRPr lang="en-US" sz="2400" b="0" i="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extLst>
                  <a:ext uri="{0D108BD9-81ED-4DB2-BD59-A6C34878D82A}">
                    <a16:rowId xmlns="" xmlns:a16="http://schemas.microsoft.com/office/drawing/2014/main" val="1130805421"/>
                  </a:ext>
                </a:extLst>
              </a:tr>
            </a:tbl>
          </a:graphicData>
        </a:graphic>
      </p:graphicFrame>
      <p:sp>
        <p:nvSpPr>
          <p:cNvPr id="10" name="TextBox 9">
            <a:extLst>
              <a:ext uri="{FF2B5EF4-FFF2-40B4-BE49-F238E27FC236}">
                <a16:creationId xmlns="" xmlns:a16="http://schemas.microsoft.com/office/drawing/2014/main" id="{1F66A1C1-53CB-CCA4-08E8-361A0971DB56}"/>
              </a:ext>
            </a:extLst>
          </p:cNvPr>
          <p:cNvSpPr txBox="1"/>
          <p:nvPr/>
        </p:nvSpPr>
        <p:spPr>
          <a:xfrm>
            <a:off x="987631" y="6194073"/>
            <a:ext cx="4109545" cy="400110"/>
          </a:xfrm>
          <a:prstGeom prst="rect">
            <a:avLst/>
          </a:prstGeom>
          <a:noFill/>
        </p:spPr>
        <p:txBody>
          <a:bodyPr wrap="square" rtlCol="0" anchor="ctr">
            <a:spAutoFit/>
          </a:bodyPr>
          <a:lstStyle/>
          <a:p>
            <a:r>
              <a:rPr lang="en-US" sz="2000" i="1" dirty="0">
                <a:ln w="12700">
                  <a:solidFill>
                    <a:schemeClr val="accent6">
                      <a:lumMod val="50000"/>
                    </a:schemeClr>
                  </a:solidFill>
                </a:ln>
                <a:solidFill>
                  <a:srgbClr val="009193"/>
                </a:solidFill>
                <a:latin typeface="Times New Roman" panose="02020603050405020304" pitchFamily="18" charset="0"/>
                <a:cs typeface="Times New Roman" panose="02020603050405020304" pitchFamily="18" charset="0"/>
              </a:rPr>
              <a:t>Grade 5</a:t>
            </a:r>
          </a:p>
        </p:txBody>
      </p:sp>
      <p:cxnSp>
        <p:nvCxnSpPr>
          <p:cNvPr id="15" name="Straight Connector 14">
            <a:extLst>
              <a:ext uri="{FF2B5EF4-FFF2-40B4-BE49-F238E27FC236}">
                <a16:creationId xmlns="" xmlns:a16="http://schemas.microsoft.com/office/drawing/2014/main" id="{558807EE-3A4D-8C6B-EE32-FF91F40F2B8C}"/>
              </a:ext>
            </a:extLst>
          </p:cNvPr>
          <p:cNvCxnSpPr/>
          <p:nvPr/>
        </p:nvCxnSpPr>
        <p:spPr>
          <a:xfrm>
            <a:off x="262759" y="5988520"/>
            <a:ext cx="85554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9" name="Rectangle 1">
            <a:extLst>
              <a:ext uri="{FF2B5EF4-FFF2-40B4-BE49-F238E27FC236}">
                <a16:creationId xmlns="" xmlns:a16="http://schemas.microsoft.com/office/drawing/2014/main" id="{E6969B6F-CC83-5961-CA0E-2731DF3E9F39}"/>
              </a:ext>
            </a:extLst>
          </p:cNvPr>
          <p:cNvSpPr>
            <a:spLocks noChangeArrowheads="1"/>
          </p:cNvSpPr>
          <p:nvPr/>
        </p:nvSpPr>
        <p:spPr bwMode="auto">
          <a:xfrm>
            <a:off x="628650" y="3863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Times"/>
              </a:rPr>
              <a:t/>
            </a:r>
            <a:br>
              <a:rPr kumimoji="0" lang="en-US" altLang="en-US" sz="900" b="0" i="0" u="none" strike="noStrike" cap="none" normalizeH="0" baseline="0">
                <a:ln>
                  <a:noFill/>
                </a:ln>
                <a:solidFill>
                  <a:schemeClr val="tx1"/>
                </a:solidFill>
                <a:effectLst/>
                <a:latin typeface="Times"/>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3" name="TextBox 2">
            <a:extLst>
              <a:ext uri="{FF2B5EF4-FFF2-40B4-BE49-F238E27FC236}">
                <a16:creationId xmlns="" xmlns:a16="http://schemas.microsoft.com/office/drawing/2014/main" id="{30627820-F7F7-EEA5-E77F-60A5CC1A8951}"/>
              </a:ext>
            </a:extLst>
          </p:cNvPr>
          <p:cNvSpPr txBox="1"/>
          <p:nvPr/>
        </p:nvSpPr>
        <p:spPr>
          <a:xfrm>
            <a:off x="154682" y="5949263"/>
            <a:ext cx="3594538"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Music Slide </a:t>
            </a:r>
            <a:r>
              <a:rPr lang="en-US" sz="2000" dirty="0">
                <a:latin typeface="Times New Roman" panose="02020603050405020304" pitchFamily="18" charset="0"/>
                <a:cs typeface="Times New Roman" panose="02020603050405020304" pitchFamily="18" charset="0"/>
              </a:rPr>
              <a:t>Deck</a:t>
            </a:r>
          </a:p>
        </p:txBody>
      </p:sp>
      <p:pic>
        <p:nvPicPr>
          <p:cNvPr id="13" name="Picture 12">
            <a:extLst>
              <a:ext uri="{FF2B5EF4-FFF2-40B4-BE49-F238E27FC236}">
                <a16:creationId xmlns="" xmlns:a16="http://schemas.microsoft.com/office/drawing/2014/main" id="{2532C96E-161B-CC6B-FA48-8752FDBBD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6007967"/>
            <a:ext cx="1593631" cy="629081"/>
          </a:xfrm>
          <a:prstGeom prst="rect">
            <a:avLst/>
          </a:prstGeom>
          <a:effectLst>
            <a:glow rad="62663">
              <a:schemeClr val="bg1">
                <a:alpha val="0"/>
              </a:schemeClr>
            </a:glow>
          </a:effectLst>
        </p:spPr>
      </p:pic>
      <p:sp>
        <p:nvSpPr>
          <p:cNvPr id="14" name="TextBox 13">
            <a:extLst>
              <a:ext uri="{FF2B5EF4-FFF2-40B4-BE49-F238E27FC236}">
                <a16:creationId xmlns="" xmlns:a16="http://schemas.microsoft.com/office/drawing/2014/main" id="{62969A50-CEAA-314F-9518-D2FA81FD854E}"/>
              </a:ext>
            </a:extLst>
          </p:cNvPr>
          <p:cNvSpPr txBox="1"/>
          <p:nvPr/>
        </p:nvSpPr>
        <p:spPr>
          <a:xfrm>
            <a:off x="2975000" y="6057647"/>
            <a:ext cx="3205655" cy="369332"/>
          </a:xfrm>
          <a:prstGeom prst="rect">
            <a:avLst/>
          </a:prstGeom>
          <a:noFill/>
        </p:spPr>
        <p:txBody>
          <a:bodyPr wrap="square" rtlCol="0">
            <a:spAutoFit/>
          </a:bodyPr>
          <a:lstStyle/>
          <a:p>
            <a:pPr algn="ctr"/>
            <a:r>
              <a:rPr lang="en-US" b="1" dirty="0">
                <a:latin typeface="Book Antiqua" panose="02040602050305030304" pitchFamily="18" charset="0"/>
                <a:ea typeface="Aptos" panose="020B0004020202020204" pitchFamily="34" charset="0"/>
                <a:cs typeface="Times New Roman" panose="02020603050405020304" pitchFamily="18" charset="0"/>
              </a:rPr>
              <a:t>Elements of Music</a:t>
            </a:r>
            <a:endParaRPr lang="en-US" b="1" i="1" dirty="0">
              <a:latin typeface="Book Antiqua" panose="02040602050305030304" pitchFamily="18"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1415" y="1199643"/>
            <a:ext cx="6242317" cy="4590297"/>
          </a:xfrm>
          <a:prstGeom prst="rect">
            <a:avLst/>
          </a:prstGeom>
        </p:spPr>
      </p:pic>
    </p:spTree>
    <p:extLst>
      <p:ext uri="{BB962C8B-B14F-4D97-AF65-F5344CB8AC3E}">
        <p14:creationId xmlns:p14="http://schemas.microsoft.com/office/powerpoint/2010/main" val="22508953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cxnSp>
        <p:nvCxnSpPr>
          <p:cNvPr id="7" name="Straight Connector 6">
            <a:extLst>
              <a:ext uri="{FF2B5EF4-FFF2-40B4-BE49-F238E27FC236}">
                <a16:creationId xmlns="" xmlns:a16="http://schemas.microsoft.com/office/drawing/2014/main" id="{263F87C2-3889-6257-D140-B968CBBFA75C}"/>
              </a:ext>
            </a:extLst>
          </p:cNvPr>
          <p:cNvCxnSpPr/>
          <p:nvPr/>
        </p:nvCxnSpPr>
        <p:spPr>
          <a:xfrm>
            <a:off x="262759" y="5988520"/>
            <a:ext cx="85554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 xmlns:a16="http://schemas.microsoft.com/office/drawing/2014/main" id="{CB0D012D-5319-CACC-9B53-872B4F93E4AF}"/>
              </a:ext>
            </a:extLst>
          </p:cNvPr>
          <p:cNvSpPr txBox="1"/>
          <p:nvPr/>
        </p:nvSpPr>
        <p:spPr>
          <a:xfrm>
            <a:off x="154682" y="5949263"/>
            <a:ext cx="3594538"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Music Slide </a:t>
            </a:r>
            <a:r>
              <a:rPr lang="en-US" sz="2000" dirty="0">
                <a:latin typeface="Times New Roman" panose="02020603050405020304" pitchFamily="18" charset="0"/>
                <a:cs typeface="Times New Roman" panose="02020603050405020304" pitchFamily="18" charset="0"/>
              </a:rPr>
              <a:t>Deck</a:t>
            </a:r>
          </a:p>
        </p:txBody>
      </p:sp>
      <p:sp>
        <p:nvSpPr>
          <p:cNvPr id="12" name="TextBox 11">
            <a:extLst>
              <a:ext uri="{FF2B5EF4-FFF2-40B4-BE49-F238E27FC236}">
                <a16:creationId xmlns="" xmlns:a16="http://schemas.microsoft.com/office/drawing/2014/main" id="{6EC604EB-B9D6-8A2E-0EE5-D0330FDCBDAA}"/>
              </a:ext>
            </a:extLst>
          </p:cNvPr>
          <p:cNvSpPr txBox="1"/>
          <p:nvPr/>
        </p:nvSpPr>
        <p:spPr>
          <a:xfrm>
            <a:off x="987631" y="6194073"/>
            <a:ext cx="4109545" cy="400110"/>
          </a:xfrm>
          <a:prstGeom prst="rect">
            <a:avLst/>
          </a:prstGeom>
          <a:noFill/>
        </p:spPr>
        <p:txBody>
          <a:bodyPr wrap="square" rtlCol="0" anchor="ctr">
            <a:spAutoFit/>
          </a:bodyPr>
          <a:lstStyle/>
          <a:p>
            <a:r>
              <a:rPr lang="en-US" sz="2000" i="1" dirty="0">
                <a:ln w="12700">
                  <a:solidFill>
                    <a:schemeClr val="accent6">
                      <a:lumMod val="50000"/>
                    </a:schemeClr>
                  </a:solidFill>
                </a:ln>
                <a:solidFill>
                  <a:srgbClr val="009193"/>
                </a:solidFill>
                <a:latin typeface="Times New Roman" panose="02020603050405020304" pitchFamily="18" charset="0"/>
                <a:cs typeface="Times New Roman" panose="02020603050405020304" pitchFamily="18" charset="0"/>
              </a:rPr>
              <a:t>Grade 5</a:t>
            </a:r>
          </a:p>
        </p:txBody>
      </p:sp>
      <p:pic>
        <p:nvPicPr>
          <p:cNvPr id="10" name="Picture 9">
            <a:extLst>
              <a:ext uri="{FF2B5EF4-FFF2-40B4-BE49-F238E27FC236}">
                <a16:creationId xmlns="" xmlns:a16="http://schemas.microsoft.com/office/drawing/2014/main" id="{2532C96E-161B-CC6B-FA48-8752FDBBD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6007967"/>
            <a:ext cx="1593631" cy="629081"/>
          </a:xfrm>
          <a:prstGeom prst="rect">
            <a:avLst/>
          </a:prstGeom>
          <a:effectLst>
            <a:glow rad="62663">
              <a:schemeClr val="bg1">
                <a:alpha val="0"/>
              </a:schemeClr>
            </a:glow>
          </a:effectLst>
        </p:spPr>
      </p:pic>
      <p:graphicFrame>
        <p:nvGraphicFramePr>
          <p:cNvPr id="11" name="Table 10">
            <a:extLst>
              <a:ext uri="{FF2B5EF4-FFF2-40B4-BE49-F238E27FC236}">
                <a16:creationId xmlns="" xmlns:a16="http://schemas.microsoft.com/office/drawing/2014/main" id="{B6565660-8C99-34EA-3592-60502DA5A8CA}"/>
              </a:ext>
            </a:extLst>
          </p:cNvPr>
          <p:cNvGraphicFramePr>
            <a:graphicFrameLocks noGrp="1"/>
          </p:cNvGraphicFramePr>
          <p:nvPr>
            <p:extLst>
              <p:ext uri="{D42A27DB-BD31-4B8C-83A1-F6EECF244321}">
                <p14:modId xmlns:p14="http://schemas.microsoft.com/office/powerpoint/2010/main" val="2078306357"/>
              </p:ext>
            </p:extLst>
          </p:nvPr>
        </p:nvGraphicFramePr>
        <p:xfrm>
          <a:off x="186559" y="110820"/>
          <a:ext cx="8770881" cy="698477"/>
        </p:xfrm>
        <a:graphic>
          <a:graphicData uri="http://schemas.openxmlformats.org/drawingml/2006/table">
            <a:tbl>
              <a:tblPr firstRow="1" bandRow="1">
                <a:tableStyleId>{5C22544A-7EE6-4342-B048-85BDC9FD1C3A}</a:tableStyleId>
              </a:tblPr>
              <a:tblGrid>
                <a:gridCol w="444062">
                  <a:extLst>
                    <a:ext uri="{9D8B030D-6E8A-4147-A177-3AD203B41FA5}">
                      <a16:colId xmlns="" xmlns:a16="http://schemas.microsoft.com/office/drawing/2014/main" val="1882900237"/>
                    </a:ext>
                  </a:extLst>
                </a:gridCol>
                <a:gridCol w="8326819">
                  <a:extLst>
                    <a:ext uri="{9D8B030D-6E8A-4147-A177-3AD203B41FA5}">
                      <a16:colId xmlns="" xmlns:a16="http://schemas.microsoft.com/office/drawing/2014/main" val="2160138573"/>
                    </a:ext>
                  </a:extLst>
                </a:gridCol>
              </a:tblGrid>
              <a:tr h="69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smtClean="0">
                          <a:solidFill>
                            <a:srgbClr val="211D1E"/>
                          </a:solidFill>
                          <a:effectLst/>
                          <a:latin typeface="Book Antiqua" panose="02040602050305030304" pitchFamily="18" charset="0"/>
                        </a:rPr>
                        <a:t>2</a:t>
                      </a:r>
                      <a:endParaRPr lang="en-US" sz="3600" i="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dirty="0" smtClean="0">
                          <a:solidFill>
                            <a:srgbClr val="211D1E"/>
                          </a:solidFill>
                          <a:effectLst/>
                          <a:latin typeface="Book Antiqua" panose="02040602050305030304" pitchFamily="18" charset="0"/>
                        </a:rPr>
                        <a:t>Rests</a:t>
                      </a:r>
                      <a:endParaRPr lang="en-US" sz="2400" b="0" i="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extLst>
                  <a:ext uri="{0D108BD9-81ED-4DB2-BD59-A6C34878D82A}">
                    <a16:rowId xmlns="" xmlns:a16="http://schemas.microsoft.com/office/drawing/2014/main" val="1130805421"/>
                  </a:ext>
                </a:extLst>
              </a:tr>
            </a:tbl>
          </a:graphicData>
        </a:graphic>
      </p:graphicFrame>
      <p:sp>
        <p:nvSpPr>
          <p:cNvPr id="14" name="TextBox 13">
            <a:extLst>
              <a:ext uri="{FF2B5EF4-FFF2-40B4-BE49-F238E27FC236}">
                <a16:creationId xmlns="" xmlns:a16="http://schemas.microsoft.com/office/drawing/2014/main" id="{62969A50-CEAA-314F-9518-D2FA81FD854E}"/>
              </a:ext>
            </a:extLst>
          </p:cNvPr>
          <p:cNvSpPr txBox="1"/>
          <p:nvPr/>
        </p:nvSpPr>
        <p:spPr>
          <a:xfrm>
            <a:off x="2975000" y="6057647"/>
            <a:ext cx="3205655" cy="369332"/>
          </a:xfrm>
          <a:prstGeom prst="rect">
            <a:avLst/>
          </a:prstGeom>
          <a:noFill/>
        </p:spPr>
        <p:txBody>
          <a:bodyPr wrap="square" rtlCol="0">
            <a:spAutoFit/>
          </a:bodyPr>
          <a:lstStyle/>
          <a:p>
            <a:pPr algn="ctr"/>
            <a:r>
              <a:rPr lang="en-US" b="1" dirty="0">
                <a:latin typeface="Book Antiqua" panose="02040602050305030304" pitchFamily="18" charset="0"/>
                <a:ea typeface="Aptos" panose="020B0004020202020204" pitchFamily="34" charset="0"/>
                <a:cs typeface="Times New Roman" panose="02020603050405020304" pitchFamily="18" charset="0"/>
              </a:rPr>
              <a:t>Elements of Music</a:t>
            </a:r>
            <a:endParaRPr lang="en-US" b="1" i="1" dirty="0">
              <a:latin typeface="Book Antiqua" panose="02040602050305030304" pitchFamily="18" charset="0"/>
            </a:endParaRP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8480" y="2084256"/>
            <a:ext cx="7667038" cy="2192046"/>
          </a:xfrm>
          <a:prstGeom prst="rect">
            <a:avLst/>
          </a:prstGeom>
        </p:spPr>
      </p:pic>
    </p:spTree>
    <p:extLst>
      <p:ext uri="{BB962C8B-B14F-4D97-AF65-F5344CB8AC3E}">
        <p14:creationId xmlns:p14="http://schemas.microsoft.com/office/powerpoint/2010/main" val="1811067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8" name="Table 7">
            <a:extLst>
              <a:ext uri="{FF2B5EF4-FFF2-40B4-BE49-F238E27FC236}">
                <a16:creationId xmlns="" xmlns:a16="http://schemas.microsoft.com/office/drawing/2014/main" id="{B6565660-8C99-34EA-3592-60502DA5A8CA}"/>
              </a:ext>
            </a:extLst>
          </p:cNvPr>
          <p:cNvGraphicFramePr>
            <a:graphicFrameLocks noGrp="1"/>
          </p:cNvGraphicFramePr>
          <p:nvPr>
            <p:extLst>
              <p:ext uri="{D42A27DB-BD31-4B8C-83A1-F6EECF244321}">
                <p14:modId xmlns:p14="http://schemas.microsoft.com/office/powerpoint/2010/main" val="2004617949"/>
              </p:ext>
            </p:extLst>
          </p:nvPr>
        </p:nvGraphicFramePr>
        <p:xfrm>
          <a:off x="186559" y="110820"/>
          <a:ext cx="8770881" cy="698477"/>
        </p:xfrm>
        <a:graphic>
          <a:graphicData uri="http://schemas.openxmlformats.org/drawingml/2006/table">
            <a:tbl>
              <a:tblPr firstRow="1" bandRow="1">
                <a:tableStyleId>{5C22544A-7EE6-4342-B048-85BDC9FD1C3A}</a:tableStyleId>
              </a:tblPr>
              <a:tblGrid>
                <a:gridCol w="444062">
                  <a:extLst>
                    <a:ext uri="{9D8B030D-6E8A-4147-A177-3AD203B41FA5}">
                      <a16:colId xmlns="" xmlns:a16="http://schemas.microsoft.com/office/drawing/2014/main" val="1882900237"/>
                    </a:ext>
                  </a:extLst>
                </a:gridCol>
                <a:gridCol w="8326819">
                  <a:extLst>
                    <a:ext uri="{9D8B030D-6E8A-4147-A177-3AD203B41FA5}">
                      <a16:colId xmlns="" xmlns:a16="http://schemas.microsoft.com/office/drawing/2014/main" val="2160138573"/>
                    </a:ext>
                  </a:extLst>
                </a:gridCol>
              </a:tblGrid>
              <a:tr h="69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211D1E"/>
                          </a:solidFill>
                          <a:effectLst/>
                          <a:latin typeface="Times New Roman" panose="02020603050405020304" pitchFamily="18" charset="0"/>
                          <a:cs typeface="Times New Roman" panose="02020603050405020304" pitchFamily="18" charset="0"/>
                        </a:rPr>
                        <a:t>3</a:t>
                      </a:r>
                      <a:endParaRPr lang="en-US" sz="3600" i="0" dirty="0">
                        <a:solidFill>
                          <a:srgbClr val="211D1E"/>
                        </a:solidFill>
                        <a:effectLst/>
                        <a:latin typeface="Times New Roman" panose="0202060305040502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b="1" i="0" dirty="0" smtClean="0">
                          <a:solidFill>
                            <a:srgbClr val="211D1E"/>
                          </a:solidFill>
                          <a:effectLst/>
                          <a:latin typeface="Book Antiqua" panose="02040602050305030304" pitchFamily="18" charset="0"/>
                          <a:cs typeface="Times New Roman" panose="02020603050405020304" pitchFamily="18" charset="0"/>
                        </a:rPr>
                        <a:t>Reading Tied and Dotted Notes</a:t>
                      </a:r>
                      <a:endParaRPr lang="en-US" sz="2400" b="0" i="0" dirty="0">
                        <a:solidFill>
                          <a:srgbClr val="211D1E"/>
                        </a:solidFill>
                        <a:effectLst/>
                        <a:latin typeface="Book Antiqua" panose="02040602050305030304" pitchFamily="18" charset="0"/>
                        <a:cs typeface="Times New Roman" panose="0202060305040502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extLst>
                  <a:ext uri="{0D108BD9-81ED-4DB2-BD59-A6C34878D82A}">
                    <a16:rowId xmlns="" xmlns:a16="http://schemas.microsoft.com/office/drawing/2014/main" val="1130805421"/>
                  </a:ext>
                </a:extLst>
              </a:tr>
            </a:tbl>
          </a:graphicData>
        </a:graphic>
      </p:graphicFrame>
      <p:sp>
        <p:nvSpPr>
          <p:cNvPr id="10" name="TextBox 9">
            <a:extLst>
              <a:ext uri="{FF2B5EF4-FFF2-40B4-BE49-F238E27FC236}">
                <a16:creationId xmlns="" xmlns:a16="http://schemas.microsoft.com/office/drawing/2014/main" id="{1F66A1C1-53CB-CCA4-08E8-361A0971DB56}"/>
              </a:ext>
            </a:extLst>
          </p:cNvPr>
          <p:cNvSpPr txBox="1"/>
          <p:nvPr/>
        </p:nvSpPr>
        <p:spPr>
          <a:xfrm>
            <a:off x="987631" y="6194073"/>
            <a:ext cx="4109545" cy="400110"/>
          </a:xfrm>
          <a:prstGeom prst="rect">
            <a:avLst/>
          </a:prstGeom>
          <a:noFill/>
        </p:spPr>
        <p:txBody>
          <a:bodyPr wrap="square" rtlCol="0" anchor="ctr">
            <a:spAutoFit/>
          </a:bodyPr>
          <a:lstStyle/>
          <a:p>
            <a:r>
              <a:rPr lang="en-US" sz="2000" i="1" dirty="0">
                <a:ln w="12700">
                  <a:solidFill>
                    <a:schemeClr val="accent6">
                      <a:lumMod val="50000"/>
                    </a:schemeClr>
                  </a:solidFill>
                </a:ln>
                <a:solidFill>
                  <a:srgbClr val="009193"/>
                </a:solidFill>
                <a:latin typeface="Times New Roman" panose="02020603050405020304" pitchFamily="18" charset="0"/>
                <a:cs typeface="Times New Roman" panose="02020603050405020304" pitchFamily="18" charset="0"/>
              </a:rPr>
              <a:t>Grade 5</a:t>
            </a:r>
          </a:p>
        </p:txBody>
      </p:sp>
      <p:cxnSp>
        <p:nvCxnSpPr>
          <p:cNvPr id="15" name="Straight Connector 14">
            <a:extLst>
              <a:ext uri="{FF2B5EF4-FFF2-40B4-BE49-F238E27FC236}">
                <a16:creationId xmlns="" xmlns:a16="http://schemas.microsoft.com/office/drawing/2014/main" id="{558807EE-3A4D-8C6B-EE32-FF91F40F2B8C}"/>
              </a:ext>
            </a:extLst>
          </p:cNvPr>
          <p:cNvCxnSpPr/>
          <p:nvPr/>
        </p:nvCxnSpPr>
        <p:spPr>
          <a:xfrm>
            <a:off x="262759" y="5988520"/>
            <a:ext cx="85554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 xmlns:a16="http://schemas.microsoft.com/office/drawing/2014/main" id="{DF4D888A-2083-C771-E229-A3E6D2371F98}"/>
              </a:ext>
            </a:extLst>
          </p:cNvPr>
          <p:cNvSpPr txBox="1"/>
          <p:nvPr/>
        </p:nvSpPr>
        <p:spPr>
          <a:xfrm>
            <a:off x="154682" y="5949263"/>
            <a:ext cx="3594538"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Music Slide </a:t>
            </a:r>
            <a:r>
              <a:rPr lang="en-US" sz="2000" dirty="0">
                <a:latin typeface="Times New Roman" panose="02020603050405020304" pitchFamily="18" charset="0"/>
                <a:cs typeface="Times New Roman" panose="02020603050405020304" pitchFamily="18" charset="0"/>
              </a:rPr>
              <a:t>Deck</a:t>
            </a:r>
          </a:p>
        </p:txBody>
      </p:sp>
      <p:pic>
        <p:nvPicPr>
          <p:cNvPr id="13" name="Picture 12">
            <a:extLst>
              <a:ext uri="{FF2B5EF4-FFF2-40B4-BE49-F238E27FC236}">
                <a16:creationId xmlns="" xmlns:a16="http://schemas.microsoft.com/office/drawing/2014/main" id="{2532C96E-161B-CC6B-FA48-8752FDBBDC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6007967"/>
            <a:ext cx="1593631" cy="629081"/>
          </a:xfrm>
          <a:prstGeom prst="rect">
            <a:avLst/>
          </a:prstGeom>
          <a:effectLst>
            <a:glow rad="62663">
              <a:schemeClr val="bg1">
                <a:alpha val="0"/>
              </a:schemeClr>
            </a:glow>
          </a:effectLst>
        </p:spPr>
      </p:pic>
      <p:sp>
        <p:nvSpPr>
          <p:cNvPr id="6" name="TextBox 5"/>
          <p:cNvSpPr txBox="1"/>
          <p:nvPr/>
        </p:nvSpPr>
        <p:spPr>
          <a:xfrm>
            <a:off x="789097" y="1237794"/>
            <a:ext cx="4148666" cy="646331"/>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Tied notes</a:t>
            </a:r>
            <a:r>
              <a:rPr lang="en-US" dirty="0" smtClean="0">
                <a:latin typeface="Times New Roman" panose="02020603050405020304" pitchFamily="18" charset="0"/>
                <a:cs typeface="Times New Roman" panose="02020603050405020304" pitchFamily="18" charset="0"/>
              </a:rPr>
              <a:t> connect the values of notes using a curved line, or tie.</a:t>
            </a:r>
            <a:endParaRPr lang="en-IN" dirty="0"/>
          </a:p>
        </p:txBody>
      </p:sp>
      <p:sp>
        <p:nvSpPr>
          <p:cNvPr id="14" name="TextBox 13"/>
          <p:cNvSpPr txBox="1"/>
          <p:nvPr/>
        </p:nvSpPr>
        <p:spPr>
          <a:xfrm>
            <a:off x="5019388" y="1237794"/>
            <a:ext cx="3491533" cy="646331"/>
          </a:xfrm>
          <a:prstGeom prst="rect">
            <a:avLst/>
          </a:prstGeom>
          <a:noFill/>
        </p:spPr>
        <p:txBody>
          <a:bodyPr wrap="square" rtlCol="0">
            <a:spAutoFit/>
          </a:bodyPr>
          <a:lstStyle/>
          <a:p>
            <a:r>
              <a:rPr lang="en-US" b="1" dirty="0" smtClean="0">
                <a:latin typeface="Times New Roman" panose="02020603050405020304" pitchFamily="18" charset="0"/>
                <a:cs typeface="Times New Roman" panose="02020603050405020304" pitchFamily="18" charset="0"/>
              </a:rPr>
              <a:t>Dotted notes </a:t>
            </a:r>
            <a:r>
              <a:rPr lang="en-GB" dirty="0">
                <a:latin typeface="Times New Roman" panose="02020603050405020304" pitchFamily="18" charset="0"/>
                <a:cs typeface="Times New Roman" panose="02020603050405020304" pitchFamily="18" charset="0"/>
              </a:rPr>
              <a:t>add half the value of a note to the note that is </a:t>
            </a:r>
            <a:r>
              <a:rPr lang="en-GB" dirty="0" smtClean="0">
                <a:latin typeface="Times New Roman" panose="02020603050405020304" pitchFamily="18" charset="0"/>
                <a:cs typeface="Times New Roman" panose="02020603050405020304" pitchFamily="18" charset="0"/>
              </a:rPr>
              <a:t>dotted</a:t>
            </a:r>
            <a:r>
              <a:rPr lang="en-US" dirty="0" smtClean="0">
                <a:latin typeface="Times New Roman" panose="02020603050405020304" pitchFamily="18" charset="0"/>
                <a:cs typeface="Times New Roman" panose="02020603050405020304" pitchFamily="18" charset="0"/>
              </a:rPr>
              <a:t>.</a:t>
            </a:r>
            <a:endParaRPr lang="en-IN" dirty="0"/>
          </a:p>
        </p:txBody>
      </p:sp>
      <p:sp>
        <p:nvSpPr>
          <p:cNvPr id="17" name="TextBox 16">
            <a:extLst>
              <a:ext uri="{FF2B5EF4-FFF2-40B4-BE49-F238E27FC236}">
                <a16:creationId xmlns="" xmlns:a16="http://schemas.microsoft.com/office/drawing/2014/main" id="{62969A50-CEAA-314F-9518-D2FA81FD854E}"/>
              </a:ext>
            </a:extLst>
          </p:cNvPr>
          <p:cNvSpPr txBox="1"/>
          <p:nvPr/>
        </p:nvSpPr>
        <p:spPr>
          <a:xfrm>
            <a:off x="2975000" y="6057647"/>
            <a:ext cx="3205655" cy="369332"/>
          </a:xfrm>
          <a:prstGeom prst="rect">
            <a:avLst/>
          </a:prstGeom>
          <a:noFill/>
        </p:spPr>
        <p:txBody>
          <a:bodyPr wrap="square" rtlCol="0">
            <a:spAutoFit/>
          </a:bodyPr>
          <a:lstStyle/>
          <a:p>
            <a:pPr algn="ctr"/>
            <a:r>
              <a:rPr lang="en-US" b="1" dirty="0">
                <a:latin typeface="Book Antiqua" panose="02040602050305030304" pitchFamily="18" charset="0"/>
                <a:ea typeface="Aptos" panose="020B0004020202020204" pitchFamily="34" charset="0"/>
                <a:cs typeface="Times New Roman" panose="02020603050405020304" pitchFamily="18" charset="0"/>
              </a:rPr>
              <a:t>Elements of Music</a:t>
            </a:r>
            <a:endParaRPr lang="en-US" b="1" i="1" dirty="0">
              <a:latin typeface="Book Antiqua" panose="02040602050305030304" pitchFamily="18" charset="0"/>
            </a:endParaRPr>
          </a:p>
        </p:txBody>
      </p:sp>
      <p:pic>
        <p:nvPicPr>
          <p:cNvPr id="18" name="Picture 1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3485" y="3370351"/>
            <a:ext cx="3572263" cy="926594"/>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1469" y="1884125"/>
            <a:ext cx="1633731" cy="3630175"/>
          </a:xfrm>
          <a:prstGeom prst="rect">
            <a:avLst/>
          </a:prstGeom>
        </p:spPr>
      </p:pic>
    </p:spTree>
    <p:extLst>
      <p:ext uri="{BB962C8B-B14F-4D97-AF65-F5344CB8AC3E}">
        <p14:creationId xmlns:p14="http://schemas.microsoft.com/office/powerpoint/2010/main" val="31746076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6" name="Table 5">
            <a:extLst>
              <a:ext uri="{FF2B5EF4-FFF2-40B4-BE49-F238E27FC236}">
                <a16:creationId xmlns="" xmlns:a16="http://schemas.microsoft.com/office/drawing/2014/main" id="{041C588B-8A79-5BCC-902E-E104A8D5FC66}"/>
              </a:ext>
            </a:extLst>
          </p:cNvPr>
          <p:cNvGraphicFramePr>
            <a:graphicFrameLocks noGrp="1"/>
          </p:cNvGraphicFramePr>
          <p:nvPr>
            <p:extLst>
              <p:ext uri="{D42A27DB-BD31-4B8C-83A1-F6EECF244321}">
                <p14:modId xmlns:p14="http://schemas.microsoft.com/office/powerpoint/2010/main" val="3003177340"/>
              </p:ext>
            </p:extLst>
          </p:nvPr>
        </p:nvGraphicFramePr>
        <p:xfrm>
          <a:off x="186559" y="110820"/>
          <a:ext cx="8770881" cy="698477"/>
        </p:xfrm>
        <a:graphic>
          <a:graphicData uri="http://schemas.openxmlformats.org/drawingml/2006/table">
            <a:tbl>
              <a:tblPr firstRow="1" bandRow="1">
                <a:tableStyleId>{5C22544A-7EE6-4342-B048-85BDC9FD1C3A}</a:tableStyleId>
              </a:tblPr>
              <a:tblGrid>
                <a:gridCol w="444062">
                  <a:extLst>
                    <a:ext uri="{9D8B030D-6E8A-4147-A177-3AD203B41FA5}">
                      <a16:colId xmlns="" xmlns:a16="http://schemas.microsoft.com/office/drawing/2014/main" val="1882900237"/>
                    </a:ext>
                  </a:extLst>
                </a:gridCol>
                <a:gridCol w="8326819">
                  <a:extLst>
                    <a:ext uri="{9D8B030D-6E8A-4147-A177-3AD203B41FA5}">
                      <a16:colId xmlns="" xmlns:a16="http://schemas.microsoft.com/office/drawing/2014/main" val="2160138573"/>
                    </a:ext>
                  </a:extLst>
                </a:gridCol>
              </a:tblGrid>
              <a:tr h="69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211D1E"/>
                          </a:solidFill>
                          <a:effectLst/>
                          <a:latin typeface="Book Antiqua" panose="02040602050305030304" pitchFamily="18" charset="0"/>
                        </a:rPr>
                        <a:t>4</a:t>
                      </a:r>
                      <a:endParaRPr lang="en-US" sz="3600" i="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400" b="1" i="0" dirty="0" smtClean="0">
                          <a:solidFill>
                            <a:srgbClr val="211D1E"/>
                          </a:solidFill>
                          <a:effectLst/>
                          <a:latin typeface="Book Antiqua" panose="02040602050305030304" pitchFamily="18" charset="0"/>
                        </a:rPr>
                        <a:t>“Dona nobis pacem” Part 1</a:t>
                      </a:r>
                      <a:endParaRPr lang="en-US" sz="2400" b="0" i="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extLst>
                  <a:ext uri="{0D108BD9-81ED-4DB2-BD59-A6C34878D82A}">
                    <a16:rowId xmlns="" xmlns:a16="http://schemas.microsoft.com/office/drawing/2014/main" val="1130805421"/>
                  </a:ext>
                </a:extLst>
              </a:tr>
            </a:tbl>
          </a:graphicData>
        </a:graphic>
      </p:graphicFrame>
      <p:cxnSp>
        <p:nvCxnSpPr>
          <p:cNvPr id="7" name="Straight Connector 6">
            <a:extLst>
              <a:ext uri="{FF2B5EF4-FFF2-40B4-BE49-F238E27FC236}">
                <a16:creationId xmlns="" xmlns:a16="http://schemas.microsoft.com/office/drawing/2014/main" id="{263F87C2-3889-6257-D140-B968CBBFA75C}"/>
              </a:ext>
            </a:extLst>
          </p:cNvPr>
          <p:cNvCxnSpPr/>
          <p:nvPr/>
        </p:nvCxnSpPr>
        <p:spPr>
          <a:xfrm>
            <a:off x="262759" y="5988520"/>
            <a:ext cx="85554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 xmlns:a16="http://schemas.microsoft.com/office/drawing/2014/main" id="{C7EB8792-76C1-3A35-BCA4-46187364A2E6}"/>
              </a:ext>
            </a:extLst>
          </p:cNvPr>
          <p:cNvSpPr txBox="1"/>
          <p:nvPr/>
        </p:nvSpPr>
        <p:spPr>
          <a:xfrm>
            <a:off x="154682" y="5949263"/>
            <a:ext cx="3594538"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Music Slide </a:t>
            </a:r>
            <a:r>
              <a:rPr lang="en-US" sz="2000" dirty="0">
                <a:latin typeface="Times New Roman" panose="02020603050405020304" pitchFamily="18" charset="0"/>
                <a:cs typeface="Times New Roman" panose="02020603050405020304" pitchFamily="18" charset="0"/>
              </a:rPr>
              <a:t>Deck</a:t>
            </a:r>
          </a:p>
        </p:txBody>
      </p:sp>
      <p:sp>
        <p:nvSpPr>
          <p:cNvPr id="9" name="TextBox 8">
            <a:extLst>
              <a:ext uri="{FF2B5EF4-FFF2-40B4-BE49-F238E27FC236}">
                <a16:creationId xmlns="" xmlns:a16="http://schemas.microsoft.com/office/drawing/2014/main" id="{0888D039-AD55-C6D3-7DA5-63870199D2D4}"/>
              </a:ext>
            </a:extLst>
          </p:cNvPr>
          <p:cNvSpPr txBox="1"/>
          <p:nvPr/>
        </p:nvSpPr>
        <p:spPr>
          <a:xfrm>
            <a:off x="987631" y="6194073"/>
            <a:ext cx="4109545" cy="400110"/>
          </a:xfrm>
          <a:prstGeom prst="rect">
            <a:avLst/>
          </a:prstGeom>
          <a:noFill/>
        </p:spPr>
        <p:txBody>
          <a:bodyPr wrap="square" rtlCol="0" anchor="ctr">
            <a:spAutoFit/>
          </a:bodyPr>
          <a:lstStyle/>
          <a:p>
            <a:r>
              <a:rPr lang="en-US" sz="2000" i="1" dirty="0">
                <a:ln w="12700">
                  <a:solidFill>
                    <a:schemeClr val="accent6">
                      <a:lumMod val="50000"/>
                    </a:schemeClr>
                  </a:solidFill>
                </a:ln>
                <a:solidFill>
                  <a:srgbClr val="009193"/>
                </a:solidFill>
                <a:latin typeface="Times New Roman" panose="02020603050405020304" pitchFamily="18" charset="0"/>
                <a:cs typeface="Times New Roman" panose="02020603050405020304" pitchFamily="18" charset="0"/>
              </a:rPr>
              <a:t>Grade 5</a:t>
            </a:r>
          </a:p>
        </p:txBody>
      </p:sp>
      <p:pic>
        <p:nvPicPr>
          <p:cNvPr id="11" name="Picture 10">
            <a:extLst>
              <a:ext uri="{FF2B5EF4-FFF2-40B4-BE49-F238E27FC236}">
                <a16:creationId xmlns="" xmlns:a16="http://schemas.microsoft.com/office/drawing/2014/main" id="{2532C96E-161B-CC6B-FA48-8752FDBBD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6007967"/>
            <a:ext cx="1593631" cy="629081"/>
          </a:xfrm>
          <a:prstGeom prst="rect">
            <a:avLst/>
          </a:prstGeom>
          <a:effectLst>
            <a:glow rad="62663">
              <a:schemeClr val="bg1">
                <a:alpha val="0"/>
              </a:schemeClr>
            </a:glow>
          </a:effectLst>
        </p:spPr>
      </p:pic>
      <p:sp>
        <p:nvSpPr>
          <p:cNvPr id="12" name="TextBox 11">
            <a:extLst>
              <a:ext uri="{FF2B5EF4-FFF2-40B4-BE49-F238E27FC236}">
                <a16:creationId xmlns="" xmlns:a16="http://schemas.microsoft.com/office/drawing/2014/main" id="{62969A50-CEAA-314F-9518-D2FA81FD854E}"/>
              </a:ext>
            </a:extLst>
          </p:cNvPr>
          <p:cNvSpPr txBox="1"/>
          <p:nvPr/>
        </p:nvSpPr>
        <p:spPr>
          <a:xfrm>
            <a:off x="2975000" y="6057647"/>
            <a:ext cx="3205655" cy="369332"/>
          </a:xfrm>
          <a:prstGeom prst="rect">
            <a:avLst/>
          </a:prstGeom>
          <a:noFill/>
        </p:spPr>
        <p:txBody>
          <a:bodyPr wrap="square" rtlCol="0">
            <a:spAutoFit/>
          </a:bodyPr>
          <a:lstStyle/>
          <a:p>
            <a:pPr algn="ctr"/>
            <a:r>
              <a:rPr lang="en-US" b="1" dirty="0">
                <a:latin typeface="Book Antiqua" panose="02040602050305030304" pitchFamily="18" charset="0"/>
                <a:ea typeface="Aptos" panose="020B0004020202020204" pitchFamily="34" charset="0"/>
                <a:cs typeface="Times New Roman" panose="02020603050405020304" pitchFamily="18" charset="0"/>
              </a:rPr>
              <a:t>Elements of Music</a:t>
            </a:r>
            <a:endParaRPr lang="en-US" b="1" i="1" dirty="0">
              <a:latin typeface="Book Antiqua" panose="02040602050305030304" pitchFamily="18"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296" y="1938604"/>
            <a:ext cx="7719987" cy="2478120"/>
          </a:xfrm>
          <a:prstGeom prst="rect">
            <a:avLst/>
          </a:prstGeom>
        </p:spPr>
      </p:pic>
    </p:spTree>
    <p:extLst>
      <p:ext uri="{BB962C8B-B14F-4D97-AF65-F5344CB8AC3E}">
        <p14:creationId xmlns:p14="http://schemas.microsoft.com/office/powerpoint/2010/main" val="16438286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6" name="Table 5">
            <a:extLst>
              <a:ext uri="{FF2B5EF4-FFF2-40B4-BE49-F238E27FC236}">
                <a16:creationId xmlns="" xmlns:a16="http://schemas.microsoft.com/office/drawing/2014/main" id="{041C588B-8A79-5BCC-902E-E104A8D5FC66}"/>
              </a:ext>
            </a:extLst>
          </p:cNvPr>
          <p:cNvGraphicFramePr>
            <a:graphicFrameLocks noGrp="1"/>
          </p:cNvGraphicFramePr>
          <p:nvPr>
            <p:extLst>
              <p:ext uri="{D42A27DB-BD31-4B8C-83A1-F6EECF244321}">
                <p14:modId xmlns:p14="http://schemas.microsoft.com/office/powerpoint/2010/main" val="3206386874"/>
              </p:ext>
            </p:extLst>
          </p:nvPr>
        </p:nvGraphicFramePr>
        <p:xfrm>
          <a:off x="186559" y="110820"/>
          <a:ext cx="8770881" cy="698477"/>
        </p:xfrm>
        <a:graphic>
          <a:graphicData uri="http://schemas.openxmlformats.org/drawingml/2006/table">
            <a:tbl>
              <a:tblPr firstRow="1" bandRow="1">
                <a:tableStyleId>{5C22544A-7EE6-4342-B048-85BDC9FD1C3A}</a:tableStyleId>
              </a:tblPr>
              <a:tblGrid>
                <a:gridCol w="444062">
                  <a:extLst>
                    <a:ext uri="{9D8B030D-6E8A-4147-A177-3AD203B41FA5}">
                      <a16:colId xmlns="" xmlns:a16="http://schemas.microsoft.com/office/drawing/2014/main" val="1882900237"/>
                    </a:ext>
                  </a:extLst>
                </a:gridCol>
                <a:gridCol w="8326819">
                  <a:extLst>
                    <a:ext uri="{9D8B030D-6E8A-4147-A177-3AD203B41FA5}">
                      <a16:colId xmlns="" xmlns:a16="http://schemas.microsoft.com/office/drawing/2014/main" val="2160138573"/>
                    </a:ext>
                  </a:extLst>
                </a:gridCol>
              </a:tblGrid>
              <a:tr h="69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211D1E"/>
                          </a:solidFill>
                          <a:effectLst/>
                          <a:latin typeface="Book Antiqua" panose="02040602050305030304" pitchFamily="18" charset="0"/>
                        </a:rPr>
                        <a:t>5</a:t>
                      </a:r>
                      <a:endParaRPr lang="en-US" sz="3600" i="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i="0" dirty="0" smtClean="0">
                          <a:solidFill>
                            <a:srgbClr val="211D1E"/>
                          </a:solidFill>
                          <a:effectLst/>
                          <a:latin typeface="Book Antiqua" panose="02040602050305030304" pitchFamily="18" charset="0"/>
                        </a:rPr>
                        <a:t>On the Scale</a:t>
                      </a:r>
                      <a:endParaRPr lang="en-US" sz="2400" b="0" i="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extLst>
                  <a:ext uri="{0D108BD9-81ED-4DB2-BD59-A6C34878D82A}">
                    <a16:rowId xmlns="" xmlns:a16="http://schemas.microsoft.com/office/drawing/2014/main" val="1130805421"/>
                  </a:ext>
                </a:extLst>
              </a:tr>
            </a:tbl>
          </a:graphicData>
        </a:graphic>
      </p:graphicFrame>
      <p:cxnSp>
        <p:nvCxnSpPr>
          <p:cNvPr id="7" name="Straight Connector 6">
            <a:extLst>
              <a:ext uri="{FF2B5EF4-FFF2-40B4-BE49-F238E27FC236}">
                <a16:creationId xmlns="" xmlns:a16="http://schemas.microsoft.com/office/drawing/2014/main" id="{263F87C2-3889-6257-D140-B968CBBFA75C}"/>
              </a:ext>
            </a:extLst>
          </p:cNvPr>
          <p:cNvCxnSpPr/>
          <p:nvPr/>
        </p:nvCxnSpPr>
        <p:spPr>
          <a:xfrm>
            <a:off x="262759" y="5988520"/>
            <a:ext cx="85554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
            <a:extLst>
              <a:ext uri="{FF2B5EF4-FFF2-40B4-BE49-F238E27FC236}">
                <a16:creationId xmlns="" xmlns:a16="http://schemas.microsoft.com/office/drawing/2014/main" id="{6FEF88E8-25D5-76CA-297E-B0AC3B769210}"/>
              </a:ext>
            </a:extLst>
          </p:cNvPr>
          <p:cNvSpPr>
            <a:spLocks noChangeArrowheads="1"/>
          </p:cNvSpPr>
          <p:nvPr/>
        </p:nvSpPr>
        <p:spPr bwMode="auto">
          <a:xfrm>
            <a:off x="628650" y="372745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Times"/>
              </a:rPr>
              <a:t/>
            </a:r>
            <a:br>
              <a:rPr kumimoji="0" lang="en-US" altLang="en-US" sz="900" b="0" i="0" u="none" strike="noStrike" cap="none" normalizeH="0" baseline="0">
                <a:ln>
                  <a:noFill/>
                </a:ln>
                <a:solidFill>
                  <a:schemeClr val="tx1"/>
                </a:solidFill>
                <a:effectLst/>
                <a:latin typeface="Times"/>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 xmlns:a16="http://schemas.microsoft.com/office/drawing/2014/main" id="{F34BC764-B89A-3F21-7F0A-5A462D58D488}"/>
              </a:ext>
            </a:extLst>
          </p:cNvPr>
          <p:cNvSpPr txBox="1"/>
          <p:nvPr/>
        </p:nvSpPr>
        <p:spPr>
          <a:xfrm>
            <a:off x="154682" y="5949263"/>
            <a:ext cx="3594538"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Music Slide </a:t>
            </a:r>
            <a:r>
              <a:rPr lang="en-US" sz="2000" dirty="0">
                <a:latin typeface="Times New Roman" panose="02020603050405020304" pitchFamily="18" charset="0"/>
                <a:cs typeface="Times New Roman" panose="02020603050405020304" pitchFamily="18" charset="0"/>
              </a:rPr>
              <a:t>Deck</a:t>
            </a:r>
          </a:p>
        </p:txBody>
      </p:sp>
      <p:sp>
        <p:nvSpPr>
          <p:cNvPr id="9" name="TextBox 8">
            <a:extLst>
              <a:ext uri="{FF2B5EF4-FFF2-40B4-BE49-F238E27FC236}">
                <a16:creationId xmlns="" xmlns:a16="http://schemas.microsoft.com/office/drawing/2014/main" id="{ACA0A2C3-57E3-1610-AA68-95D298F3F220}"/>
              </a:ext>
            </a:extLst>
          </p:cNvPr>
          <p:cNvSpPr txBox="1"/>
          <p:nvPr/>
        </p:nvSpPr>
        <p:spPr>
          <a:xfrm>
            <a:off x="987631" y="6194073"/>
            <a:ext cx="4109545" cy="400110"/>
          </a:xfrm>
          <a:prstGeom prst="rect">
            <a:avLst/>
          </a:prstGeom>
          <a:noFill/>
        </p:spPr>
        <p:txBody>
          <a:bodyPr wrap="square" rtlCol="0" anchor="ctr">
            <a:spAutoFit/>
          </a:bodyPr>
          <a:lstStyle/>
          <a:p>
            <a:r>
              <a:rPr lang="en-US" sz="2000" i="1" dirty="0">
                <a:ln w="12700">
                  <a:solidFill>
                    <a:schemeClr val="accent6">
                      <a:lumMod val="50000"/>
                    </a:schemeClr>
                  </a:solidFill>
                </a:ln>
                <a:solidFill>
                  <a:srgbClr val="009193"/>
                </a:solidFill>
                <a:latin typeface="Times New Roman" panose="02020603050405020304" pitchFamily="18" charset="0"/>
                <a:cs typeface="Times New Roman" panose="02020603050405020304" pitchFamily="18" charset="0"/>
              </a:rPr>
              <a:t>Grade 5</a:t>
            </a:r>
          </a:p>
        </p:txBody>
      </p:sp>
      <p:pic>
        <p:nvPicPr>
          <p:cNvPr id="12" name="Picture 11">
            <a:extLst>
              <a:ext uri="{FF2B5EF4-FFF2-40B4-BE49-F238E27FC236}">
                <a16:creationId xmlns="" xmlns:a16="http://schemas.microsoft.com/office/drawing/2014/main" id="{2532C96E-161B-CC6B-FA48-8752FDBBDC2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5200" y="6007967"/>
            <a:ext cx="1593631" cy="629081"/>
          </a:xfrm>
          <a:prstGeom prst="rect">
            <a:avLst/>
          </a:prstGeom>
          <a:effectLst>
            <a:glow rad="62663">
              <a:schemeClr val="bg1">
                <a:alpha val="0"/>
              </a:schemeClr>
            </a:glow>
          </a:effectLst>
        </p:spPr>
      </p:pic>
      <p:sp>
        <p:nvSpPr>
          <p:cNvPr id="13" name="TextBox 12"/>
          <p:cNvSpPr txBox="1"/>
          <p:nvPr/>
        </p:nvSpPr>
        <p:spPr>
          <a:xfrm>
            <a:off x="948510" y="1808983"/>
            <a:ext cx="2603894" cy="369332"/>
          </a:xfrm>
          <a:prstGeom prst="rect">
            <a:avLst/>
          </a:prstGeom>
          <a:noFill/>
        </p:spPr>
        <p:txBody>
          <a:bodyPr wrap="square" rtlCol="0">
            <a:spAutoFit/>
          </a:bodyPr>
          <a:lstStyle/>
          <a:p>
            <a:r>
              <a:rPr lang="en-GB" b="1" dirty="0" smtClean="0">
                <a:latin typeface="Times New Roman" panose="02020603050405020304" pitchFamily="18" charset="0"/>
                <a:cs typeface="Times New Roman" panose="02020603050405020304" pitchFamily="18" charset="0"/>
              </a:rPr>
              <a:t>Pitch </a:t>
            </a:r>
            <a:r>
              <a:rPr lang="en-GB" b="1" dirty="0">
                <a:latin typeface="Times New Roman" panose="02020603050405020304" pitchFamily="18" charset="0"/>
                <a:cs typeface="Times New Roman" panose="02020603050405020304" pitchFamily="18" charset="0"/>
              </a:rPr>
              <a:t>Letters on a Scale </a:t>
            </a:r>
            <a:endParaRPr lang="en-IN" dirty="0"/>
          </a:p>
        </p:txBody>
      </p:sp>
      <p:sp>
        <p:nvSpPr>
          <p:cNvPr id="14" name="TextBox 13">
            <a:extLst>
              <a:ext uri="{FF2B5EF4-FFF2-40B4-BE49-F238E27FC236}">
                <a16:creationId xmlns="" xmlns:a16="http://schemas.microsoft.com/office/drawing/2014/main" id="{62969A50-CEAA-314F-9518-D2FA81FD854E}"/>
              </a:ext>
            </a:extLst>
          </p:cNvPr>
          <p:cNvSpPr txBox="1"/>
          <p:nvPr/>
        </p:nvSpPr>
        <p:spPr>
          <a:xfrm>
            <a:off x="2975000" y="6057647"/>
            <a:ext cx="3205655" cy="369332"/>
          </a:xfrm>
          <a:prstGeom prst="rect">
            <a:avLst/>
          </a:prstGeom>
          <a:noFill/>
        </p:spPr>
        <p:txBody>
          <a:bodyPr wrap="square" rtlCol="0">
            <a:spAutoFit/>
          </a:bodyPr>
          <a:lstStyle/>
          <a:p>
            <a:pPr algn="ctr"/>
            <a:r>
              <a:rPr lang="en-US" b="1" dirty="0">
                <a:latin typeface="Book Antiqua" panose="02040602050305030304" pitchFamily="18" charset="0"/>
                <a:ea typeface="Aptos" panose="020B0004020202020204" pitchFamily="34" charset="0"/>
                <a:cs typeface="Times New Roman" panose="02020603050405020304" pitchFamily="18" charset="0"/>
              </a:rPr>
              <a:t>Elements of Music</a:t>
            </a:r>
            <a:endParaRPr lang="en-US" b="1" i="1" dirty="0">
              <a:latin typeface="Book Antiqua" panose="02040602050305030304" pitchFamily="18" charset="0"/>
            </a:endParaRPr>
          </a:p>
        </p:txBody>
      </p:sp>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7631" y="2339795"/>
            <a:ext cx="6832355" cy="1655330"/>
          </a:xfrm>
          <a:prstGeom prst="rect">
            <a:avLst/>
          </a:prstGeom>
        </p:spPr>
      </p:pic>
    </p:spTree>
    <p:extLst>
      <p:ext uri="{BB962C8B-B14F-4D97-AF65-F5344CB8AC3E}">
        <p14:creationId xmlns:p14="http://schemas.microsoft.com/office/powerpoint/2010/main" val="27160755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6" name="Table 5">
            <a:extLst>
              <a:ext uri="{FF2B5EF4-FFF2-40B4-BE49-F238E27FC236}">
                <a16:creationId xmlns="" xmlns:a16="http://schemas.microsoft.com/office/drawing/2014/main" id="{041C588B-8A79-5BCC-902E-E104A8D5FC66}"/>
              </a:ext>
            </a:extLst>
          </p:cNvPr>
          <p:cNvGraphicFramePr>
            <a:graphicFrameLocks noGrp="1"/>
          </p:cNvGraphicFramePr>
          <p:nvPr>
            <p:extLst>
              <p:ext uri="{D42A27DB-BD31-4B8C-83A1-F6EECF244321}">
                <p14:modId xmlns:p14="http://schemas.microsoft.com/office/powerpoint/2010/main" val="225853653"/>
              </p:ext>
            </p:extLst>
          </p:nvPr>
        </p:nvGraphicFramePr>
        <p:xfrm>
          <a:off x="186559" y="110820"/>
          <a:ext cx="8770881" cy="698477"/>
        </p:xfrm>
        <a:graphic>
          <a:graphicData uri="http://schemas.openxmlformats.org/drawingml/2006/table">
            <a:tbl>
              <a:tblPr firstRow="1" bandRow="1">
                <a:tableStyleId>{5C22544A-7EE6-4342-B048-85BDC9FD1C3A}</a:tableStyleId>
              </a:tblPr>
              <a:tblGrid>
                <a:gridCol w="444062">
                  <a:extLst>
                    <a:ext uri="{9D8B030D-6E8A-4147-A177-3AD203B41FA5}">
                      <a16:colId xmlns="" xmlns:a16="http://schemas.microsoft.com/office/drawing/2014/main" val="1882900237"/>
                    </a:ext>
                  </a:extLst>
                </a:gridCol>
                <a:gridCol w="8326819">
                  <a:extLst>
                    <a:ext uri="{9D8B030D-6E8A-4147-A177-3AD203B41FA5}">
                      <a16:colId xmlns="" xmlns:a16="http://schemas.microsoft.com/office/drawing/2014/main" val="2160138573"/>
                    </a:ext>
                  </a:extLst>
                </a:gridCol>
              </a:tblGrid>
              <a:tr h="6984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i="0" dirty="0">
                          <a:solidFill>
                            <a:srgbClr val="211D1E"/>
                          </a:solidFill>
                          <a:effectLst/>
                          <a:latin typeface="Book Antiqua" panose="02040602050305030304" pitchFamily="18" charset="0"/>
                        </a:rPr>
                        <a:t>6</a:t>
                      </a:r>
                      <a:endParaRPr lang="en-US" sz="3600" i="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sz="2400" b="1" i="0" dirty="0" smtClean="0">
                          <a:solidFill>
                            <a:srgbClr val="211D1E"/>
                          </a:solidFill>
                          <a:effectLst/>
                          <a:latin typeface="Book Antiqua" panose="02040602050305030304" pitchFamily="18" charset="0"/>
                        </a:rPr>
                        <a:t>“Dona nobis pacem” Part 2</a:t>
                      </a:r>
                      <a:endParaRPr lang="en-US" sz="2400" b="0" i="0" dirty="0">
                        <a:solidFill>
                          <a:srgbClr val="211D1E"/>
                        </a:solidFill>
                        <a:effectLst/>
                        <a:latin typeface="Book Antiqua" panose="02040602050305030304" pitchFamily="18" charset="0"/>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alpha val="40074"/>
                      </a:schemeClr>
                    </a:solidFill>
                  </a:tcPr>
                </a:tc>
                <a:extLst>
                  <a:ext uri="{0D108BD9-81ED-4DB2-BD59-A6C34878D82A}">
                    <a16:rowId xmlns="" xmlns:a16="http://schemas.microsoft.com/office/drawing/2014/main" val="1130805421"/>
                  </a:ext>
                </a:extLst>
              </a:tr>
            </a:tbl>
          </a:graphicData>
        </a:graphic>
      </p:graphicFrame>
      <p:cxnSp>
        <p:nvCxnSpPr>
          <p:cNvPr id="7" name="Straight Connector 6">
            <a:extLst>
              <a:ext uri="{FF2B5EF4-FFF2-40B4-BE49-F238E27FC236}">
                <a16:creationId xmlns="" xmlns:a16="http://schemas.microsoft.com/office/drawing/2014/main" id="{263F87C2-3889-6257-D140-B968CBBFA75C}"/>
              </a:ext>
            </a:extLst>
          </p:cNvPr>
          <p:cNvCxnSpPr/>
          <p:nvPr/>
        </p:nvCxnSpPr>
        <p:spPr>
          <a:xfrm>
            <a:off x="262759" y="5988520"/>
            <a:ext cx="8555420" cy="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9" name="Table 8">
            <a:extLst>
              <a:ext uri="{FF2B5EF4-FFF2-40B4-BE49-F238E27FC236}">
                <a16:creationId xmlns="" xmlns:a16="http://schemas.microsoft.com/office/drawing/2014/main" id="{AB37C674-7512-7344-8021-72169AF2314B}"/>
              </a:ext>
            </a:extLst>
          </p:cNvPr>
          <p:cNvGraphicFramePr>
            <a:graphicFrameLocks noGrp="1"/>
          </p:cNvGraphicFramePr>
          <p:nvPr>
            <p:extLst>
              <p:ext uri="{D42A27DB-BD31-4B8C-83A1-F6EECF244321}">
                <p14:modId xmlns:p14="http://schemas.microsoft.com/office/powerpoint/2010/main" val="586260505"/>
              </p:ext>
            </p:extLst>
          </p:nvPr>
        </p:nvGraphicFramePr>
        <p:xfrm>
          <a:off x="628650" y="3864134"/>
          <a:ext cx="7886700" cy="274320"/>
        </p:xfrm>
        <a:graphic>
          <a:graphicData uri="http://schemas.openxmlformats.org/drawingml/2006/table">
            <a:tbl>
              <a:tblPr/>
              <a:tblGrid>
                <a:gridCol w="7886700">
                  <a:extLst>
                    <a:ext uri="{9D8B030D-6E8A-4147-A177-3AD203B41FA5}">
                      <a16:colId xmlns="" xmlns:a16="http://schemas.microsoft.com/office/drawing/2014/main" val="3476360143"/>
                    </a:ext>
                  </a:extLst>
                </a:gridCol>
              </a:tblGrid>
              <a:tr h="0">
                <a:tc>
                  <a:txBody>
                    <a:bodyPr/>
                    <a:lstStyle/>
                    <a:p>
                      <a:endParaRPr lang="en-US" dirty="0">
                        <a:solidFill>
                          <a:srgbClr val="211D1E"/>
                        </a:solidFill>
                        <a:effectLst/>
                        <a:latin typeface="Times"/>
                      </a:endParaRPr>
                    </a:p>
                  </a:txBody>
                  <a:tcPr marL="47625" marR="47625" marT="0" marB="0">
                    <a:lnL>
                      <a:noFill/>
                    </a:lnL>
                    <a:lnR>
                      <a:noFill/>
                    </a:lnR>
                    <a:lnT>
                      <a:noFill/>
                    </a:lnT>
                    <a:lnB>
                      <a:noFill/>
                    </a:lnB>
                    <a:noFill/>
                  </a:tcPr>
                </a:tc>
                <a:extLst>
                  <a:ext uri="{0D108BD9-81ED-4DB2-BD59-A6C34878D82A}">
                    <a16:rowId xmlns="" xmlns:a16="http://schemas.microsoft.com/office/drawing/2014/main" val="4252028104"/>
                  </a:ext>
                </a:extLst>
              </a:tr>
            </a:tbl>
          </a:graphicData>
        </a:graphic>
      </p:graphicFrame>
      <p:sp>
        <p:nvSpPr>
          <p:cNvPr id="11" name="Rectangle 1">
            <a:extLst>
              <a:ext uri="{FF2B5EF4-FFF2-40B4-BE49-F238E27FC236}">
                <a16:creationId xmlns="" xmlns:a16="http://schemas.microsoft.com/office/drawing/2014/main" id="{1E9B3C1F-DC10-5E5A-5BF4-B3D62E606B05}"/>
              </a:ext>
            </a:extLst>
          </p:cNvPr>
          <p:cNvSpPr>
            <a:spLocks noChangeArrowheads="1"/>
          </p:cNvSpPr>
          <p:nvPr/>
        </p:nvSpPr>
        <p:spPr bwMode="auto">
          <a:xfrm>
            <a:off x="628650" y="38639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a:ln>
                  <a:noFill/>
                </a:ln>
                <a:solidFill>
                  <a:schemeClr val="tx1"/>
                </a:solidFill>
                <a:effectLst/>
                <a:latin typeface="Times"/>
              </a:rPr>
              <a:t/>
            </a:r>
            <a:br>
              <a:rPr kumimoji="0" lang="en-US" altLang="en-US" sz="900" b="0" i="0" u="none" strike="noStrike" cap="none" normalizeH="0" baseline="0">
                <a:ln>
                  <a:noFill/>
                </a:ln>
                <a:solidFill>
                  <a:schemeClr val="tx1"/>
                </a:solidFill>
                <a:effectLst/>
                <a:latin typeface="Times"/>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2" name="TextBox 1">
            <a:extLst>
              <a:ext uri="{FF2B5EF4-FFF2-40B4-BE49-F238E27FC236}">
                <a16:creationId xmlns="" xmlns:a16="http://schemas.microsoft.com/office/drawing/2014/main" id="{3BFFE293-DE8F-36EE-33AA-71F06AE72A30}"/>
              </a:ext>
            </a:extLst>
          </p:cNvPr>
          <p:cNvSpPr txBox="1"/>
          <p:nvPr/>
        </p:nvSpPr>
        <p:spPr>
          <a:xfrm>
            <a:off x="154682" y="5949263"/>
            <a:ext cx="3594538" cy="400110"/>
          </a:xfrm>
          <a:prstGeom prst="rect">
            <a:avLst/>
          </a:prstGeom>
          <a:noFill/>
        </p:spPr>
        <p:txBody>
          <a:bodyPr wrap="square" rtlCol="0">
            <a:spAutoFit/>
          </a:bodyPr>
          <a:lstStyle/>
          <a:p>
            <a:r>
              <a:rPr lang="en-US" sz="2000" dirty="0" smtClean="0">
                <a:latin typeface="Times New Roman" panose="02020603050405020304" pitchFamily="18" charset="0"/>
                <a:cs typeface="Times New Roman" panose="02020603050405020304" pitchFamily="18" charset="0"/>
              </a:rPr>
              <a:t>Music Slide </a:t>
            </a:r>
            <a:r>
              <a:rPr lang="en-US" sz="2000" dirty="0">
                <a:latin typeface="Times New Roman" panose="02020603050405020304" pitchFamily="18" charset="0"/>
                <a:cs typeface="Times New Roman" panose="02020603050405020304" pitchFamily="18" charset="0"/>
              </a:rPr>
              <a:t>Deck</a:t>
            </a:r>
          </a:p>
        </p:txBody>
      </p:sp>
      <p:sp>
        <p:nvSpPr>
          <p:cNvPr id="10" name="TextBox 9">
            <a:extLst>
              <a:ext uri="{FF2B5EF4-FFF2-40B4-BE49-F238E27FC236}">
                <a16:creationId xmlns="" xmlns:a16="http://schemas.microsoft.com/office/drawing/2014/main" id="{24EF926D-3F04-AC1E-9158-8028777C4B16}"/>
              </a:ext>
            </a:extLst>
          </p:cNvPr>
          <p:cNvSpPr txBox="1"/>
          <p:nvPr/>
        </p:nvSpPr>
        <p:spPr>
          <a:xfrm>
            <a:off x="987631" y="6194073"/>
            <a:ext cx="4109545" cy="400110"/>
          </a:xfrm>
          <a:prstGeom prst="rect">
            <a:avLst/>
          </a:prstGeom>
          <a:noFill/>
        </p:spPr>
        <p:txBody>
          <a:bodyPr wrap="square" rtlCol="0" anchor="ctr">
            <a:spAutoFit/>
          </a:bodyPr>
          <a:lstStyle/>
          <a:p>
            <a:r>
              <a:rPr lang="en-US" sz="2000" i="1" dirty="0">
                <a:ln w="12700">
                  <a:solidFill>
                    <a:schemeClr val="accent6">
                      <a:lumMod val="50000"/>
                    </a:schemeClr>
                  </a:solidFill>
                </a:ln>
                <a:solidFill>
                  <a:srgbClr val="009193"/>
                </a:solidFill>
                <a:latin typeface="Times New Roman" panose="02020603050405020304" pitchFamily="18" charset="0"/>
                <a:cs typeface="Times New Roman" panose="02020603050405020304" pitchFamily="18" charset="0"/>
              </a:rPr>
              <a:t>Grade 5</a:t>
            </a:r>
          </a:p>
        </p:txBody>
      </p:sp>
      <p:pic>
        <p:nvPicPr>
          <p:cNvPr id="13" name="Picture 12">
            <a:extLst>
              <a:ext uri="{FF2B5EF4-FFF2-40B4-BE49-F238E27FC236}">
                <a16:creationId xmlns="" xmlns:a16="http://schemas.microsoft.com/office/drawing/2014/main" id="{2532C96E-161B-CC6B-FA48-8752FDBBD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6007967"/>
            <a:ext cx="1593631" cy="629081"/>
          </a:xfrm>
          <a:prstGeom prst="rect">
            <a:avLst/>
          </a:prstGeom>
          <a:effectLst>
            <a:glow rad="62663">
              <a:schemeClr val="bg1">
                <a:alpha val="0"/>
              </a:schemeClr>
            </a:glow>
          </a:effectLst>
        </p:spPr>
      </p:pic>
      <p:sp>
        <p:nvSpPr>
          <p:cNvPr id="16" name="TextBox 15">
            <a:extLst>
              <a:ext uri="{FF2B5EF4-FFF2-40B4-BE49-F238E27FC236}">
                <a16:creationId xmlns="" xmlns:a16="http://schemas.microsoft.com/office/drawing/2014/main" id="{62969A50-CEAA-314F-9518-D2FA81FD854E}"/>
              </a:ext>
            </a:extLst>
          </p:cNvPr>
          <p:cNvSpPr txBox="1"/>
          <p:nvPr/>
        </p:nvSpPr>
        <p:spPr>
          <a:xfrm>
            <a:off x="2975000" y="6057647"/>
            <a:ext cx="3205655" cy="369332"/>
          </a:xfrm>
          <a:prstGeom prst="rect">
            <a:avLst/>
          </a:prstGeom>
          <a:noFill/>
        </p:spPr>
        <p:txBody>
          <a:bodyPr wrap="square" rtlCol="0">
            <a:spAutoFit/>
          </a:bodyPr>
          <a:lstStyle/>
          <a:p>
            <a:pPr algn="ctr"/>
            <a:r>
              <a:rPr lang="en-US" b="1" dirty="0">
                <a:latin typeface="Book Antiqua" panose="02040602050305030304" pitchFamily="18" charset="0"/>
                <a:ea typeface="Aptos" panose="020B0004020202020204" pitchFamily="34" charset="0"/>
                <a:cs typeface="Times New Roman" panose="02020603050405020304" pitchFamily="18" charset="0"/>
              </a:rPr>
              <a:t>Elements of Music</a:t>
            </a:r>
            <a:endParaRPr lang="en-US" b="1" i="1" dirty="0">
              <a:latin typeface="Book Antiqua" panose="02040602050305030304" pitchFamily="18" charset="0"/>
            </a:endParaRPr>
          </a:p>
        </p:txBody>
      </p:sp>
      <p:pic>
        <p:nvPicPr>
          <p:cNvPr id="18" name="Picture 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8602" y="892190"/>
            <a:ext cx="4075332" cy="4988860"/>
          </a:xfrm>
          <a:prstGeom prst="rect">
            <a:avLst/>
          </a:prstGeom>
        </p:spPr>
      </p:pic>
    </p:spTree>
    <p:extLst>
      <p:ext uri="{BB962C8B-B14F-4D97-AF65-F5344CB8AC3E}">
        <p14:creationId xmlns:p14="http://schemas.microsoft.com/office/powerpoint/2010/main" val="26641491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2E058E3AE5624289D21CDFA55EF97B" ma:contentTypeVersion="12" ma:contentTypeDescription="Create a new document." ma:contentTypeScope="" ma:versionID="e2879110cdca2a05619f609c5aa0dfda">
  <xsd:schema xmlns:xsd="http://www.w3.org/2001/XMLSchema" xmlns:xs="http://www.w3.org/2001/XMLSchema" xmlns:p="http://schemas.microsoft.com/office/2006/metadata/properties" xmlns:ns2="038b4cc9-5e0a-4bda-a1cd-802107bf5f94" xmlns:ns3="05094566-97e7-49bd-b4db-57c72e92537d" targetNamespace="http://schemas.microsoft.com/office/2006/metadata/properties" ma:root="true" ma:fieldsID="90cc9050923309bff2c42fc570c1c1a5" ns2:_="" ns3:_="">
    <xsd:import namespace="038b4cc9-5e0a-4bda-a1cd-802107bf5f94"/>
    <xsd:import namespace="05094566-97e7-49bd-b4db-57c72e92537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8b4cc9-5e0a-4bda-a1cd-802107bf5f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571226f-245c-4613-9fa0-1d3df4aa09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5094566-97e7-49bd-b4db-57c72e92537d"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9256d7e9-d6e4-45a1-bebb-0c287977cf1e}" ma:internalName="TaxCatchAll" ma:showField="CatchAllData" ma:web="05094566-97e7-49bd-b4db-57c72e92537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038b4cc9-5e0a-4bda-a1cd-802107bf5f94">
      <Terms xmlns="http://schemas.microsoft.com/office/infopath/2007/PartnerControls"/>
    </lcf76f155ced4ddcb4097134ff3c332f>
    <TaxCatchAll xmlns="05094566-97e7-49bd-b4db-57c72e92537d" xsi:nil="true"/>
  </documentManagement>
</p:properties>
</file>

<file path=customXml/itemProps1.xml><?xml version="1.0" encoding="utf-8"?>
<ds:datastoreItem xmlns:ds="http://schemas.openxmlformats.org/officeDocument/2006/customXml" ds:itemID="{9BD07268-00E4-42E5-ABC1-1F97C5DEAD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8b4cc9-5e0a-4bda-a1cd-802107bf5f94"/>
    <ds:schemaRef ds:uri="05094566-97e7-49bd-b4db-57c72e92537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296C9E-A5B6-46DB-BC63-BBCB2DC1B41D}">
  <ds:schemaRefs>
    <ds:schemaRef ds:uri="http://schemas.microsoft.com/sharepoint/v3/contenttype/forms"/>
  </ds:schemaRefs>
</ds:datastoreItem>
</file>

<file path=customXml/itemProps3.xml><?xml version="1.0" encoding="utf-8"?>
<ds:datastoreItem xmlns:ds="http://schemas.openxmlformats.org/officeDocument/2006/customXml" ds:itemID="{B2249CA4-A920-4CFD-BD0C-DE060C0EF551}">
  <ds:schemaRefs>
    <ds:schemaRef ds:uri="http://schemas.microsoft.com/office/2006/metadata/properties"/>
    <ds:schemaRef ds:uri="http://schemas.microsoft.com/office/infopath/2007/PartnerControls"/>
    <ds:schemaRef ds:uri="038b4cc9-5e0a-4bda-a1cd-802107bf5f94"/>
    <ds:schemaRef ds:uri="05094566-97e7-49bd-b4db-57c72e92537d"/>
  </ds:schemaRefs>
</ds:datastoreItem>
</file>

<file path=docProps/app.xml><?xml version="1.0" encoding="utf-8"?>
<Properties xmlns="http://schemas.openxmlformats.org/officeDocument/2006/extended-properties" xmlns:vt="http://schemas.openxmlformats.org/officeDocument/2006/docPropsVTypes">
  <Template>Office Theme</Template>
  <TotalTime>1703</TotalTime>
  <Words>330</Words>
  <Application>Microsoft Office PowerPoint</Application>
  <PresentationFormat>On-screen Show (4:3)</PresentationFormat>
  <Paragraphs>106</Paragraphs>
  <Slides>10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Aptos</vt:lpstr>
      <vt:lpstr>Aptos Display</vt:lpstr>
      <vt:lpstr>Arial</vt:lpstr>
      <vt:lpstr>Book Antiqua</vt:lpstr>
      <vt:lpstr>Open Sans</vt:lpstr>
      <vt:lpstr>Segoe UI</vt:lpstr>
      <vt:lpstr>Times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Ivan Pesic</dc:creator>
  <cp:lastModifiedBy>1927-Saravanan PJ.</cp:lastModifiedBy>
  <cp:revision>74</cp:revision>
  <dcterms:created xsi:type="dcterms:W3CDTF">2024-11-05T13:51:21Z</dcterms:created>
  <dcterms:modified xsi:type="dcterms:W3CDTF">2025-10-03T17:15:19Z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0x010100E62E058E3AE5624289D21CDFA55EF97B</vt:lpwstr>
  </property>
</Properties>
</file>